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23"/>
    <p:restoredTop sz="93317"/>
  </p:normalViewPr>
  <p:slideViewPr>
    <p:cSldViewPr snapToGrid="0">
      <p:cViewPr varScale="1">
        <p:scale>
          <a:sx n="99" d="100"/>
          <a:sy n="99" d="100"/>
        </p:scale>
        <p:origin x="6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4FEE1-5071-4948-BE8D-D1434A3906C8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9B7B0-E7A4-0E48-9619-5C21A043F9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442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9B7B0-E7A4-0E48-9619-5C21A043F9E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985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62CCA-5A46-2190-A0CB-830E43378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EF2AD37-DFC4-F65C-8A95-3848A51A43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0A9986-F077-611F-594F-BD84BE8364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D93334-6CDB-8C83-D0AF-75DD33C45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19B7B0-E7A4-0E48-9619-5C21A043F9E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8595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700E3D-F72E-4105-883E-B71F8AC3B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B55399C-71F9-FD31-28CE-51C660408D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A2FDA4-89FF-90C3-E4B3-FC6EEF1DF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5866D6-FB55-D78F-588A-E0BCB7504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938C64-9B1D-1D72-F445-BB7E0C6F2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35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301095-FB48-2CDC-BAA4-E2B0082F4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AB5491-7A7C-7D16-C39F-79DCD4EE81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F1D3D0E-7605-3EB2-B1AC-DFFFED3F4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C3E0CAD-33E7-1C90-95F8-A90E7CDB2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075271-8D04-B2A2-FD67-01D80B258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32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7B3D81B-3C26-AC50-D739-91563E9247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1CDFFD3-CA88-341A-E3C9-CBCDD2361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8534C8-7C60-9FA9-BFEA-B97EE07FE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1350EE2-623C-17BA-9901-522B90521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0AD5AD-12A5-E3CB-3A4B-4A40F0FB3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2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98DEA9-ED0D-EF7A-30E7-51570D656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F437FE-E8EF-ABF1-6F15-67E86A0C6B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DE7C3F6-99EB-084A-7E3C-9050A63C9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9DD608-F720-2A42-FE32-D1DDFB7EF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66ACFF6-D579-6C73-728F-DEC5337C8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198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47ED20-C927-4398-0F82-8E170BD53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D2DE28-4021-23E1-356D-534C8467D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C87C08-7CD0-62CA-F1E0-564F1C096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B93DB3-F008-6A24-E1A8-8B8512E14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433C22-1E92-6247-3735-81F177823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225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5054CC-9993-496B-6D80-B95D21F09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546FAF7-9DEE-8E15-C93A-2836BEA084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5B20FE-0AFA-C34B-45D7-9A9F09A29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BC3672-42ED-99F5-3998-CF227B1B4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2B7B2D-BACF-8FD6-83E9-14FBD5854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8FD0F35-F48B-29F1-B960-88365A708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38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C0D4A-69C1-A204-8C42-9608ECD76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5F0598-FF7E-80A4-023C-29B7EAF6C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B5041E1-DC13-452A-7A89-067CA8AF0B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D146006-9868-9E30-334C-DE93A2C182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A5F6611-25FD-15FA-6AC8-910559F3E3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A9F4772-FFBA-D1F1-5694-BB78923B3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69E5577-BEFD-6337-A11B-C6B8078F0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674D39-CF66-FE47-5761-2C7182B1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205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CC5C4F-ABD7-C591-CCEF-272F4468A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3E281C9-D754-C676-6E01-15047740D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2A8A557-8F4E-5A87-1650-7CDED3A02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84FBF3-7826-A04B-2775-D646DBE90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727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80F661-825D-75DD-E8BE-28AEC8F4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2F41BB-DAC5-3870-C422-1F721E601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339805-270A-FB5A-4441-F791B1F3B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92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CEA767-F1A4-5372-7751-D2AD5B542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6887D7-7C66-04E8-1586-63C034E6F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C7B889A-6579-6174-C62D-D2AE8D19D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2718D6C-13C9-3B8F-8D12-2BDAD2703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BD3B074-783D-9ED4-A3C2-CD94BFE52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7D236ED-0F83-CF88-0058-6A48D2E2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1235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7BA905-7835-8020-9EB5-2EFE1E154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17383B9-661A-81B4-2230-28E02BF825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1356DB-5A8C-4306-A05B-ED5248D53A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C82FE3-4D5F-8E5A-0BA2-9B81F6A49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551490-6784-0F1B-C1AE-ECA470B4F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3003FF3-2367-9654-5235-27F75317E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33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B556B42-F58D-2332-2E06-930076A82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4569BB-0B1B-979C-8A64-0727CE123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9F67DF-FDC0-7829-B8DB-BC35024B18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D4BDCC-26E9-C843-A41D-62A8EA585D5D}" type="datetimeFigureOut">
              <a:rPr lang="fr-FR" smtClean="0"/>
              <a:t>30/03/2026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0F88C9-C4A7-8271-B20D-670D33C7D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ACDD81-FA01-633A-5763-3B162CDD3D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CD3024-5974-6B4C-825C-E2850C93B8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507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CA1BE55-610D-C9F3-1DE1-3A536C63E3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30917"/>
              </p:ext>
            </p:extLst>
          </p:nvPr>
        </p:nvGraphicFramePr>
        <p:xfrm>
          <a:off x="292100" y="316018"/>
          <a:ext cx="11518901" cy="6025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6870">
                  <a:extLst>
                    <a:ext uri="{9D8B030D-6E8A-4147-A177-3AD203B41FA5}">
                      <a16:colId xmlns:a16="http://schemas.microsoft.com/office/drawing/2014/main" val="1485287603"/>
                    </a:ext>
                  </a:extLst>
                </a:gridCol>
                <a:gridCol w="2002349">
                  <a:extLst>
                    <a:ext uri="{9D8B030D-6E8A-4147-A177-3AD203B41FA5}">
                      <a16:colId xmlns:a16="http://schemas.microsoft.com/office/drawing/2014/main" val="3377615035"/>
                    </a:ext>
                  </a:extLst>
                </a:gridCol>
                <a:gridCol w="1927494">
                  <a:extLst>
                    <a:ext uri="{9D8B030D-6E8A-4147-A177-3AD203B41FA5}">
                      <a16:colId xmlns:a16="http://schemas.microsoft.com/office/drawing/2014/main" val="3068035464"/>
                    </a:ext>
                  </a:extLst>
                </a:gridCol>
                <a:gridCol w="2176012">
                  <a:extLst>
                    <a:ext uri="{9D8B030D-6E8A-4147-A177-3AD203B41FA5}">
                      <a16:colId xmlns:a16="http://schemas.microsoft.com/office/drawing/2014/main" val="1276328831"/>
                    </a:ext>
                  </a:extLst>
                </a:gridCol>
                <a:gridCol w="2216176">
                  <a:extLst>
                    <a:ext uri="{9D8B030D-6E8A-4147-A177-3AD203B41FA5}">
                      <a16:colId xmlns:a16="http://schemas.microsoft.com/office/drawing/2014/main" val="3285266000"/>
                    </a:ext>
                  </a:extLst>
                </a:gridCol>
              </a:tblGrid>
              <a:tr h="822870">
                <a:tc>
                  <a:txBody>
                    <a:bodyPr/>
                    <a:lstStyle/>
                    <a:p>
                      <a:pPr algn="l"/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Infos/</a:t>
                      </a:r>
                      <a:r>
                        <a:rPr lang="en-US" sz="1400" dirty="0">
                          <a:effectLst/>
                        </a:rPr>
                        <a:t>Dates</a:t>
                      </a:r>
                      <a:endParaRPr lang="fr-FR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Du 8/06 </a:t>
                      </a:r>
                      <a:b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au 10/06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10/06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11/06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12/06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02163"/>
                  </a:ext>
                </a:extLst>
              </a:tr>
              <a:tr h="1018455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Livraisons de colis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08h00 - 19h00</a:t>
                      </a:r>
                    </a:p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7503747"/>
                  </a:ext>
                </a:extLst>
              </a:tr>
              <a:tr h="839244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Montage exposants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 17h30 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à 19h00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 07h30 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à 08h30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3717301"/>
                  </a:ext>
                </a:extLst>
              </a:tr>
              <a:tr h="826718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Ouverture exposants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À partir de 07h30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4757899"/>
                  </a:ext>
                </a:extLst>
              </a:tr>
              <a:tr h="876821">
                <a:tc>
                  <a:txBody>
                    <a:bodyPr/>
                    <a:lstStyle/>
                    <a:p>
                      <a:r>
                        <a:rPr lang="fr-FR" sz="14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Ouverture congressistes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À partir de 08h30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987518"/>
                  </a:ext>
                </a:extLst>
              </a:tr>
              <a:tr h="8768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Démontage exposants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partir de 15h30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4687618"/>
                  </a:ext>
                </a:extLst>
              </a:tr>
              <a:tr h="76461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Reprises colis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16h30 – 19h00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08h00– 19h00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4747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4411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71E69-7D7F-5438-B702-BF45B1646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F2602F3-E67A-463A-98EB-78D470BB1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409670"/>
              </p:ext>
            </p:extLst>
          </p:nvPr>
        </p:nvGraphicFramePr>
        <p:xfrm>
          <a:off x="469900" y="591320"/>
          <a:ext cx="11214100" cy="5675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3853">
                  <a:extLst>
                    <a:ext uri="{9D8B030D-6E8A-4147-A177-3AD203B41FA5}">
                      <a16:colId xmlns:a16="http://schemas.microsoft.com/office/drawing/2014/main" val="1485287603"/>
                    </a:ext>
                  </a:extLst>
                </a:gridCol>
                <a:gridCol w="2038853">
                  <a:extLst>
                    <a:ext uri="{9D8B030D-6E8A-4147-A177-3AD203B41FA5}">
                      <a16:colId xmlns:a16="http://schemas.microsoft.com/office/drawing/2014/main" val="3377615035"/>
                    </a:ext>
                  </a:extLst>
                </a:gridCol>
                <a:gridCol w="1962633">
                  <a:extLst>
                    <a:ext uri="{9D8B030D-6E8A-4147-A177-3AD203B41FA5}">
                      <a16:colId xmlns:a16="http://schemas.microsoft.com/office/drawing/2014/main" val="3068035464"/>
                    </a:ext>
                  </a:extLst>
                </a:gridCol>
                <a:gridCol w="1903092">
                  <a:extLst>
                    <a:ext uri="{9D8B030D-6E8A-4147-A177-3AD203B41FA5}">
                      <a16:colId xmlns:a16="http://schemas.microsoft.com/office/drawing/2014/main" val="1276328831"/>
                    </a:ext>
                  </a:extLst>
                </a:gridCol>
                <a:gridCol w="1895669">
                  <a:extLst>
                    <a:ext uri="{9D8B030D-6E8A-4147-A177-3AD203B41FA5}">
                      <a16:colId xmlns:a16="http://schemas.microsoft.com/office/drawing/2014/main" val="3285266000"/>
                    </a:ext>
                  </a:extLst>
                </a:gridCol>
              </a:tblGrid>
              <a:tr h="775047">
                <a:tc>
                  <a:txBody>
                    <a:bodyPr/>
                    <a:lstStyle/>
                    <a:p>
                      <a:pPr algn="l"/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Infos/</a:t>
                      </a:r>
                      <a:r>
                        <a:rPr lang="en-US" sz="1400" dirty="0">
                          <a:effectLst/>
                        </a:rPr>
                        <a:t>Dates</a:t>
                      </a:r>
                      <a:endParaRPr lang="fr-FR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8 June</a:t>
                      </a:r>
                      <a:b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10 June</a:t>
                      </a: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fr-FR" sz="16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june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fr-FR" sz="16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june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fr-FR" sz="16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june</a:t>
                      </a:r>
                      <a:endParaRPr lang="fr-FR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02163"/>
                  </a:ext>
                </a:extLst>
              </a:tr>
              <a:tr h="959265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Parcel deliveries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8:00AM – 7:00PM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7503747"/>
                  </a:ext>
                </a:extLst>
              </a:tr>
              <a:tr h="79046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Exhibitor set-up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5:30PM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7:00PM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7:30AM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8:30AM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3717301"/>
                  </a:ext>
                </a:extLst>
              </a:tr>
              <a:tr h="77867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Exhibitors open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7:30AM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4757899"/>
                  </a:ext>
                </a:extLst>
              </a:tr>
              <a:tr h="825863">
                <a:tc>
                  <a:txBody>
                    <a:bodyPr/>
                    <a:lstStyle/>
                    <a:p>
                      <a:r>
                        <a:rPr lang="fr-FR" sz="14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Open to </a:t>
                      </a:r>
                      <a:r>
                        <a:rPr lang="fr-FR" sz="14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attendees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8:30AM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987518"/>
                  </a:ext>
                </a:extLst>
              </a:tr>
              <a:tr h="825863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Dismantling exhibitors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3:30PM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4687618"/>
                  </a:ext>
                </a:extLst>
              </a:tr>
              <a:tr h="720181">
                <a:tc>
                  <a:txBody>
                    <a:bodyPr/>
                    <a:lstStyle/>
                    <a:p>
                      <a:r>
                        <a:rPr lang="fr-FR" sz="14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Parcel</a:t>
                      </a:r>
                      <a:r>
                        <a:rPr lang="fr-FR" sz="14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4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returns</a:t>
                      </a:r>
                      <a:endParaRPr lang="fr-FR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734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4:30PM 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7:00PM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8:00AM </a:t>
                      </a:r>
                      <a:b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fr-FR" sz="1400" b="1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7:00PM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4747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8605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122</Words>
  <Application>Microsoft Macintosh PowerPoint</Application>
  <PresentationFormat>Grand écran</PresentationFormat>
  <Paragraphs>40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A3P Services</dc:creator>
  <cp:lastModifiedBy>Nolwenn MONVOISIN</cp:lastModifiedBy>
  <cp:revision>6</cp:revision>
  <dcterms:created xsi:type="dcterms:W3CDTF">2025-02-24T10:15:22Z</dcterms:created>
  <dcterms:modified xsi:type="dcterms:W3CDTF">2026-03-30T12:33:05Z</dcterms:modified>
</cp:coreProperties>
</file>