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4"/>
    <p:restoredTop sz="91410"/>
  </p:normalViewPr>
  <p:slideViewPr>
    <p:cSldViewPr snapToGrid="0">
      <p:cViewPr varScale="1">
        <p:scale>
          <a:sx n="97" d="100"/>
          <a:sy n="97" d="100"/>
        </p:scale>
        <p:origin x="952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68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3E38A1-BF40-CF4E-A868-2E122E74E102}" type="datetimeFigureOut">
              <a:rPr lang="fr-FR" smtClean="0"/>
              <a:t>09/12/2025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13EE8A-F8BB-2A40-B7E3-1DC848D8AD7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1258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A20E54-9A40-4B87-C792-7D2E25CCFB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298B04B-7E3B-BBFD-5AEB-6B5505FE89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77176A1-3885-A8A2-09EA-2F0E56540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E1242-38A7-9E43-9A3E-DC00208BA757}" type="datetimeFigureOut">
              <a:rPr lang="fr-FR" smtClean="0"/>
              <a:t>09/12/2025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77C02D8-DCB4-353D-45D2-530C84A93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3FCAC27-E440-6899-CA15-B341DBE08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68863-7325-3E4F-AAB6-36B7109DEB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321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920D47-0BCC-7F1B-AB68-FCDB26CD0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46D74CF-E4E0-624F-84B8-18230FA240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953B789-D320-0207-3EF0-8EF40603F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E1242-38A7-9E43-9A3E-DC00208BA757}" type="datetimeFigureOut">
              <a:rPr lang="fr-FR" smtClean="0"/>
              <a:t>09/12/2025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5626886-4D7E-6CCE-2F8A-90BCA87DE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6EB3CEC-CF39-4FB0-1DB6-6F730B52D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68863-7325-3E4F-AAB6-36B7109DEB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9909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BD96F13-0F58-ACB2-098F-63E9C224C5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0C200C6-4F66-97D1-0B05-CF05EF05BB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E0200C7-8771-7E30-44DE-317F47A04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E1242-38A7-9E43-9A3E-DC00208BA757}" type="datetimeFigureOut">
              <a:rPr lang="fr-FR" smtClean="0"/>
              <a:t>09/12/2025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0B1A573-C4D4-2A27-C704-0622EF89E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4D35720-BA46-BE12-815F-46AB1AB60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68863-7325-3E4F-AAB6-36B7109DEB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5795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ED35AC-65D3-2F22-812E-D493A800D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59EBD19-DAEC-7DD8-116C-4481B05263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10A240E-EA02-3609-333D-9B0E4FCF7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E1242-38A7-9E43-9A3E-DC00208BA757}" type="datetimeFigureOut">
              <a:rPr lang="fr-FR" smtClean="0"/>
              <a:t>09/12/2025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E73A75-715B-5416-86C7-E1A6E2CB9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68495DD-B959-8189-FDF1-6F6003E4B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68863-7325-3E4F-AAB6-36B7109DEB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6512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9CB3DA-63EE-6AC7-8899-D1A23C833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AF81152-65C8-0368-7FC8-F57E605F0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D59DC16-6DCA-8452-56D1-3D4AC9492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E1242-38A7-9E43-9A3E-DC00208BA757}" type="datetimeFigureOut">
              <a:rPr lang="fr-FR" smtClean="0"/>
              <a:t>09/12/2025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0D8E96D-DCB6-8D2C-6950-B7BE142B7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88239FF-CACA-F1E4-6D3B-5D50F0EE2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68863-7325-3E4F-AAB6-36B7109DEB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9137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094888-F6BC-29AE-8E40-F978BFF93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6E94A1-168F-95D7-0DC7-FC3274B48C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94EB395-03BE-4F0D-3641-652991A16E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47F8F8B-5AA2-0403-0455-AEBB0E537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E1242-38A7-9E43-9A3E-DC00208BA757}" type="datetimeFigureOut">
              <a:rPr lang="fr-FR" smtClean="0"/>
              <a:t>09/12/2025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3D4A2D3-084E-613E-09FB-594780F25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6EBE1A6-7BE2-1588-0AB5-1D534AE04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68863-7325-3E4F-AAB6-36B7109DEB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1052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FBE552-3B0F-368A-80C5-CEA8D3DF4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326A0E9-E9AE-AC9C-337A-5321D2BF42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BFB7809-303B-D64B-0276-7E571D854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71349A8-B4A6-02C0-85B5-ED324E295A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15E80A6-CB26-C158-91BB-B054F5D36A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6A8E3DB-90E7-3ACE-0F5C-9F679C1EC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E1242-38A7-9E43-9A3E-DC00208BA757}" type="datetimeFigureOut">
              <a:rPr lang="fr-FR" smtClean="0"/>
              <a:t>09/12/2025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07BF5A4-3537-1328-96FE-45AB65D18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2424CD0-EF32-4C5A-B3DE-B933FD5E3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68863-7325-3E4F-AAB6-36B7109DEB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3998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A37FE5-F7D6-BCF8-6F5D-C75C54AD0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14D95EB-677E-302E-BDA5-4A7289C0A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E1242-38A7-9E43-9A3E-DC00208BA757}" type="datetimeFigureOut">
              <a:rPr lang="fr-FR" smtClean="0"/>
              <a:t>09/12/2025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9BD8A6F-B6C2-F934-0A4B-604C74711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2E925C7-4C24-BA74-8424-AD00B175A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68863-7325-3E4F-AAB6-36B7109DEB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031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308531B-5CC7-2FC1-3803-FB34C8C18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E1242-38A7-9E43-9A3E-DC00208BA757}" type="datetimeFigureOut">
              <a:rPr lang="fr-FR" smtClean="0"/>
              <a:t>09/12/2025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1673D22-A276-92A7-E37B-F1E46FE9C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C4A8F3-BB88-BD67-1376-0671ADD34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68863-7325-3E4F-AAB6-36B7109DEB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7172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23BEAB-1665-4690-C3E5-B557D4A28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D93FA57-7B88-C288-B3C1-8E31A7F00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779D3C8-78A8-151C-DD40-621627B4A2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D522CE2-13D4-76A9-9A9B-CB7B72FF9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E1242-38A7-9E43-9A3E-DC00208BA757}" type="datetimeFigureOut">
              <a:rPr lang="fr-FR" smtClean="0"/>
              <a:t>09/12/2025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4BBD124-604A-5740-47FE-508AF7F7D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31FF238-5918-9546-1925-7A74736D8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68863-7325-3E4F-AAB6-36B7109DEB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2779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B16022-F26E-C1C3-2400-AF3248A79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8BCDBA3-7622-7300-9484-0A10262065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7035ACE-CA26-0C63-320F-1EDBDCA2DB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F0246DF-E82A-952A-C057-A5CC0D39C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E1242-38A7-9E43-9A3E-DC00208BA757}" type="datetimeFigureOut">
              <a:rPr lang="fr-FR" smtClean="0"/>
              <a:t>09/12/2025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F9D93DA-B68A-A662-76C4-C6F9E97C6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AB35115-3736-D1B1-4E2D-EB2A32EA1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68863-7325-3E4F-AAB6-36B7109DEB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9494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7E84C0F-937B-5753-95F7-B4B0C4E2E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CEC4BB-D6F9-99DC-12C0-B1AD4011F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D06E5E1-1773-0DFE-6763-5FD86E22AA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E1242-38A7-9E43-9A3E-DC00208BA757}" type="datetimeFigureOut">
              <a:rPr lang="fr-FR" smtClean="0"/>
              <a:t>09/12/2025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B6FCE14-4FD1-A827-A46A-C5A436566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E2A2242-9E5B-6690-60BC-E1F60B92C8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68863-7325-3E4F-AAB6-36B7109DEB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6349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diagramme&#10;&#10;Description générée automatiquement">
            <a:extLst>
              <a:ext uri="{FF2B5EF4-FFF2-40B4-BE49-F238E27FC236}">
                <a16:creationId xmlns:a16="http://schemas.microsoft.com/office/drawing/2014/main" id="{27E83CF4-69DE-AC7A-1808-86B210ED7F6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675" y="71250"/>
            <a:ext cx="11483438" cy="668371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48CDF0-F819-8E8F-27A7-1315B92FD348}"/>
              </a:ext>
            </a:extLst>
          </p:cNvPr>
          <p:cNvSpPr/>
          <p:nvPr/>
        </p:nvSpPr>
        <p:spPr>
          <a:xfrm>
            <a:off x="8064918" y="3925303"/>
            <a:ext cx="2743200" cy="249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B38E545C-4008-6319-FC61-F33ECEA5AF39}"/>
              </a:ext>
            </a:extLst>
          </p:cNvPr>
          <p:cNvCxnSpPr/>
          <p:nvPr/>
        </p:nvCxnSpPr>
        <p:spPr>
          <a:xfrm>
            <a:off x="6252519" y="3731741"/>
            <a:ext cx="154459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3CED3B9-8708-1846-D760-11D0EA9D47A0}"/>
              </a:ext>
            </a:extLst>
          </p:cNvPr>
          <p:cNvSpPr txBox="1"/>
          <p:nvPr/>
        </p:nvSpPr>
        <p:spPr>
          <a:xfrm>
            <a:off x="6289590" y="3454742"/>
            <a:ext cx="1902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Entrée conférences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8F3C33-FD36-15F8-6173-DC69D9422918}"/>
              </a:ext>
            </a:extLst>
          </p:cNvPr>
          <p:cNvSpPr/>
          <p:nvPr/>
        </p:nvSpPr>
        <p:spPr>
          <a:xfrm>
            <a:off x="4368407" y="4592025"/>
            <a:ext cx="1542424" cy="533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47C0448-F476-DB6E-6E56-B934BBCA7F85}"/>
              </a:ext>
            </a:extLst>
          </p:cNvPr>
          <p:cNvSpPr txBox="1"/>
          <p:nvPr/>
        </p:nvSpPr>
        <p:spPr>
          <a:xfrm>
            <a:off x="8907908" y="3957404"/>
            <a:ext cx="1173893" cy="2539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50" dirty="0"/>
              <a:t>Régie Fréquence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B24B8471-8A33-E5C3-09D1-5A5C5FBA0830}"/>
              </a:ext>
            </a:extLst>
          </p:cNvPr>
          <p:cNvSpPr txBox="1"/>
          <p:nvPr/>
        </p:nvSpPr>
        <p:spPr>
          <a:xfrm>
            <a:off x="8083590" y="837120"/>
            <a:ext cx="785684" cy="4154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50" dirty="0"/>
              <a:t>Ecran projection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870764C-DCCE-B746-A40F-AA658B529416}"/>
              </a:ext>
            </a:extLst>
          </p:cNvPr>
          <p:cNvSpPr txBox="1"/>
          <p:nvPr/>
        </p:nvSpPr>
        <p:spPr>
          <a:xfrm>
            <a:off x="9741612" y="837120"/>
            <a:ext cx="785684" cy="4154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50" dirty="0"/>
              <a:t>Ecran projection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02AE132-35F3-E440-550A-2152C6FB3AA1}"/>
              </a:ext>
            </a:extLst>
          </p:cNvPr>
          <p:cNvSpPr/>
          <p:nvPr/>
        </p:nvSpPr>
        <p:spPr>
          <a:xfrm rot="16200000">
            <a:off x="8135347" y="1310262"/>
            <a:ext cx="2276801" cy="2953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65D23B85-AAA9-51F6-C15A-C79F3B3817BD}"/>
              </a:ext>
            </a:extLst>
          </p:cNvPr>
          <p:cNvCxnSpPr/>
          <p:nvPr/>
        </p:nvCxnSpPr>
        <p:spPr>
          <a:xfrm flipV="1">
            <a:off x="9508253" y="1667617"/>
            <a:ext cx="0" cy="15929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62AE3310-6649-9A74-5A2A-AD37216A4DED}"/>
              </a:ext>
            </a:extLst>
          </p:cNvPr>
          <p:cNvSpPr txBox="1"/>
          <p:nvPr/>
        </p:nvSpPr>
        <p:spPr>
          <a:xfrm rot="16200000">
            <a:off x="8879120" y="2316059"/>
            <a:ext cx="15198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Sens projection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38A104FC-EE30-7A5C-D8EB-43762C3922E9}"/>
              </a:ext>
            </a:extLst>
          </p:cNvPr>
          <p:cNvSpPr txBox="1"/>
          <p:nvPr/>
        </p:nvSpPr>
        <p:spPr>
          <a:xfrm>
            <a:off x="9160053" y="1079179"/>
            <a:ext cx="6301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Pupitre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ABAB234-8854-88A6-2B58-640831F0E0D7}"/>
              </a:ext>
            </a:extLst>
          </p:cNvPr>
          <p:cNvSpPr/>
          <p:nvPr/>
        </p:nvSpPr>
        <p:spPr>
          <a:xfrm>
            <a:off x="3113839" y="2753636"/>
            <a:ext cx="1054399" cy="533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D5B39564-D3E5-ACC9-B127-A057D61E03B9}"/>
              </a:ext>
            </a:extLst>
          </p:cNvPr>
          <p:cNvGrpSpPr/>
          <p:nvPr/>
        </p:nvGrpSpPr>
        <p:grpSpPr>
          <a:xfrm>
            <a:off x="2405389" y="2708780"/>
            <a:ext cx="731908" cy="704329"/>
            <a:chOff x="2246070" y="2829695"/>
            <a:chExt cx="731908" cy="704329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61CB869-7B1C-4133-4E11-1F7167162823}"/>
                </a:ext>
              </a:extLst>
            </p:cNvPr>
            <p:cNvSpPr/>
            <p:nvPr/>
          </p:nvSpPr>
          <p:spPr>
            <a:xfrm>
              <a:off x="2298357" y="2829697"/>
              <a:ext cx="642551" cy="1585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D73B07-0531-D0F6-7844-D6F9C9142551}"/>
                </a:ext>
              </a:extLst>
            </p:cNvPr>
            <p:cNvSpPr/>
            <p:nvPr/>
          </p:nvSpPr>
          <p:spPr>
            <a:xfrm>
              <a:off x="2298356" y="3375459"/>
              <a:ext cx="642551" cy="1585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800" dirty="0">
                  <a:solidFill>
                    <a:schemeClr val="tx1"/>
                  </a:solidFill>
                </a:rPr>
                <a:t>Buffet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903D545-7CCD-87B7-5B75-8E4BA49EC602}"/>
                </a:ext>
              </a:extLst>
            </p:cNvPr>
            <p:cNvSpPr/>
            <p:nvPr/>
          </p:nvSpPr>
          <p:spPr>
            <a:xfrm rot="16200000">
              <a:off x="1973189" y="3102576"/>
              <a:ext cx="704327" cy="1585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4D5C7C0-1665-8D96-0A56-AAEFA83B8D7E}"/>
                </a:ext>
              </a:extLst>
            </p:cNvPr>
            <p:cNvSpPr/>
            <p:nvPr/>
          </p:nvSpPr>
          <p:spPr>
            <a:xfrm rot="16200000">
              <a:off x="2546532" y="3102576"/>
              <a:ext cx="704327" cy="1585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954D90AA-D8B9-2E1B-1246-D113C2964559}"/>
              </a:ext>
            </a:extLst>
          </p:cNvPr>
          <p:cNvSpPr/>
          <p:nvPr/>
        </p:nvSpPr>
        <p:spPr>
          <a:xfrm>
            <a:off x="4544823" y="2983782"/>
            <a:ext cx="1374059" cy="1698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</a:rPr>
              <a:t>Buffet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A23AAC-6F2A-5FDC-8E70-E5058C2A2B7B}"/>
              </a:ext>
            </a:extLst>
          </p:cNvPr>
          <p:cNvSpPr/>
          <p:nvPr/>
        </p:nvSpPr>
        <p:spPr>
          <a:xfrm>
            <a:off x="2999584" y="1930223"/>
            <a:ext cx="2486295" cy="533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11FAF59B-004E-B195-A332-10C26C9B7FC0}"/>
              </a:ext>
            </a:extLst>
          </p:cNvPr>
          <p:cNvCxnSpPr>
            <a:cxnSpLocks/>
          </p:cNvCxnSpPr>
          <p:nvPr/>
        </p:nvCxnSpPr>
        <p:spPr>
          <a:xfrm flipV="1">
            <a:off x="5231852" y="4372902"/>
            <a:ext cx="0" cy="37058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E85FA81F-5E85-72F5-A5DB-6F0B60D1A772}"/>
              </a:ext>
            </a:extLst>
          </p:cNvPr>
          <p:cNvSpPr txBox="1"/>
          <p:nvPr/>
        </p:nvSpPr>
        <p:spPr>
          <a:xfrm>
            <a:off x="5043701" y="4743489"/>
            <a:ext cx="16887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Entrée exposition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81F1298-DBB8-395A-44DB-F89428729314}"/>
              </a:ext>
            </a:extLst>
          </p:cNvPr>
          <p:cNvSpPr txBox="1"/>
          <p:nvPr/>
        </p:nvSpPr>
        <p:spPr>
          <a:xfrm>
            <a:off x="10100401" y="3957404"/>
            <a:ext cx="841335" cy="4154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50" dirty="0"/>
              <a:t>Cabine traduction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AAFE6F2-5AED-5802-66CB-196A085B59E9}"/>
              </a:ext>
            </a:extLst>
          </p:cNvPr>
          <p:cNvSpPr txBox="1"/>
          <p:nvPr/>
        </p:nvSpPr>
        <p:spPr>
          <a:xfrm rot="16200000">
            <a:off x="4163868" y="4674288"/>
            <a:ext cx="533861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900" dirty="0"/>
              <a:t>Accueil A3P</a:t>
            </a:r>
          </a:p>
        </p:txBody>
      </p:sp>
    </p:spTree>
    <p:extLst>
      <p:ext uri="{BB962C8B-B14F-4D97-AF65-F5344CB8AC3E}">
        <p14:creationId xmlns:p14="http://schemas.microsoft.com/office/powerpoint/2010/main" val="272753187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19</Words>
  <Application>Microsoft Macintosh PowerPoint</Application>
  <PresentationFormat>Grand écran</PresentationFormat>
  <Paragraphs>11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Aptos</vt:lpstr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Ludivine BAYLE</dc:creator>
  <cp:lastModifiedBy>Nolwenn MONVOISIN</cp:lastModifiedBy>
  <cp:revision>15</cp:revision>
  <cp:lastPrinted>2023-04-04T06:20:29Z</cp:lastPrinted>
  <dcterms:created xsi:type="dcterms:W3CDTF">2023-03-06T15:26:24Z</dcterms:created>
  <dcterms:modified xsi:type="dcterms:W3CDTF">2025-12-09T08:50:42Z</dcterms:modified>
</cp:coreProperties>
</file>