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21" r:id="rId2"/>
    <p:sldId id="520" r:id="rId3"/>
    <p:sldId id="422" r:id="rId4"/>
    <p:sldId id="502" r:id="rId5"/>
    <p:sldId id="504" r:id="rId6"/>
    <p:sldId id="429" r:id="rId7"/>
    <p:sldId id="503" r:id="rId8"/>
    <p:sldId id="505" r:id="rId9"/>
    <p:sldId id="511" r:id="rId10"/>
    <p:sldId id="510" r:id="rId11"/>
    <p:sldId id="512" r:id="rId12"/>
    <p:sldId id="513" r:id="rId13"/>
    <p:sldId id="514" r:id="rId14"/>
    <p:sldId id="516" r:id="rId15"/>
    <p:sldId id="454" r:id="rId16"/>
    <p:sldId id="515" r:id="rId17"/>
    <p:sldId id="509" r:id="rId18"/>
    <p:sldId id="295" r:id="rId19"/>
    <p:sldId id="51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618"/>
    <a:srgbClr val="FFFFFF"/>
    <a:srgbClr val="EFEFF1"/>
    <a:srgbClr val="E4E5E9"/>
    <a:srgbClr val="E6E7E9"/>
    <a:srgbClr val="FAFAFA"/>
    <a:srgbClr val="FDFDFD"/>
    <a:srgbClr val="F9F9F9"/>
    <a:srgbClr val="FBFB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54B8E-C6DF-4FD1-AD23-1DA9651E4E62}" v="66" dt="2026-02-09T13:46:56.51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41" autoAdjust="0"/>
  </p:normalViewPr>
  <p:slideViewPr>
    <p:cSldViewPr snapToGrid="0" snapToObjects="1">
      <p:cViewPr varScale="1">
        <p:scale>
          <a:sx n="39" d="100"/>
          <a:sy n="39" d="100"/>
        </p:scale>
        <p:origin x="902" y="82"/>
      </p:cViewPr>
      <p:guideLst/>
    </p:cSldViewPr>
  </p:slideViewPr>
  <p:outlineViewPr>
    <p:cViewPr>
      <p:scale>
        <a:sx n="33" d="100"/>
        <a:sy n="33" d="100"/>
      </p:scale>
      <p:origin x="0" y="-32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que FERREIRA MARTINS" userId="bbbcf025-f37f-4b32-8e5c-f865c66f0b31" providerId="ADAL" clId="{06478FD5-E29A-4D27-8FB6-27ECD4255D14}"/>
    <pc:docChg chg="undo custSel addSld delSld modSld sldOrd modMainMaster">
      <pc:chgData name="Angelique FERREIRA MARTINS" userId="bbbcf025-f37f-4b32-8e5c-f865c66f0b31" providerId="ADAL" clId="{06478FD5-E29A-4D27-8FB6-27ECD4255D14}" dt="2026-02-10T08:39:56.013" v="1950" actId="255"/>
      <pc:docMkLst>
        <pc:docMk/>
      </pc:docMkLst>
      <pc:sldChg chg="add del">
        <pc:chgData name="Angelique FERREIRA MARTINS" userId="bbbcf025-f37f-4b32-8e5c-f865c66f0b31" providerId="ADAL" clId="{06478FD5-E29A-4D27-8FB6-27ECD4255D14}" dt="2026-02-09T13:16:14.208" v="1526" actId="47"/>
        <pc:sldMkLst>
          <pc:docMk/>
          <pc:sldMk cId="1255203025" sldId="422"/>
        </pc:sldMkLst>
      </pc:sldChg>
      <pc:sldChg chg="addSp modSp">
        <pc:chgData name="Angelique FERREIRA MARTINS" userId="bbbcf025-f37f-4b32-8e5c-f865c66f0b31" providerId="ADAL" clId="{06478FD5-E29A-4D27-8FB6-27ECD4255D14}" dt="2026-02-09T13:25:14.470" v="1645"/>
        <pc:sldMkLst>
          <pc:docMk/>
          <pc:sldMk cId="1831170452" sldId="429"/>
        </pc:sldMkLst>
        <pc:picChg chg="add mod">
          <ac:chgData name="Angelique FERREIRA MARTINS" userId="bbbcf025-f37f-4b32-8e5c-f865c66f0b31" providerId="ADAL" clId="{06478FD5-E29A-4D27-8FB6-27ECD4255D14}" dt="2026-02-09T13:25:14.470" v="1645"/>
          <ac:picMkLst>
            <pc:docMk/>
            <pc:sldMk cId="1831170452" sldId="429"/>
            <ac:picMk id="2" creationId="{8C13BB31-43DD-05E4-94FC-BDE2FC8299C3}"/>
          </ac:picMkLst>
        </pc:picChg>
      </pc:sldChg>
      <pc:sldChg chg="del">
        <pc:chgData name="Angelique FERREIRA MARTINS" userId="bbbcf025-f37f-4b32-8e5c-f865c66f0b31" providerId="ADAL" clId="{06478FD5-E29A-4D27-8FB6-27ECD4255D14}" dt="2026-02-09T13:30:20.108" v="1770" actId="47"/>
        <pc:sldMkLst>
          <pc:docMk/>
          <pc:sldMk cId="1275626595" sldId="478"/>
        </pc:sldMkLst>
      </pc:sldChg>
      <pc:sldChg chg="addSp delSp modSp del mod">
        <pc:chgData name="Angelique FERREIRA MARTINS" userId="bbbcf025-f37f-4b32-8e5c-f865c66f0b31" providerId="ADAL" clId="{06478FD5-E29A-4D27-8FB6-27ECD4255D14}" dt="2026-02-09T13:16:16.006" v="1527" actId="47"/>
        <pc:sldMkLst>
          <pc:docMk/>
          <pc:sldMk cId="4276110420" sldId="499"/>
        </pc:sldMkLst>
        <pc:spChg chg="add mod">
          <ac:chgData name="Angelique FERREIRA MARTINS" userId="bbbcf025-f37f-4b32-8e5c-f865c66f0b31" providerId="ADAL" clId="{06478FD5-E29A-4D27-8FB6-27ECD4255D14}" dt="2026-02-09T13:14:29.211" v="1509" actId="21"/>
          <ac:spMkLst>
            <pc:docMk/>
            <pc:sldMk cId="4276110420" sldId="499"/>
            <ac:spMk id="3" creationId="{FF6BEDB0-5627-0309-8F11-6AC08BCC7D43}"/>
          </ac:spMkLst>
        </pc:spChg>
        <pc:picChg chg="del">
          <ac:chgData name="Angelique FERREIRA MARTINS" userId="bbbcf025-f37f-4b32-8e5c-f865c66f0b31" providerId="ADAL" clId="{06478FD5-E29A-4D27-8FB6-27ECD4255D14}" dt="2026-02-09T13:14:29.211" v="1509" actId="21"/>
          <ac:picMkLst>
            <pc:docMk/>
            <pc:sldMk cId="4276110420" sldId="499"/>
            <ac:picMk id="4" creationId="{EFADC10D-5351-5CF5-C333-FA44A4975F74}"/>
          </ac:picMkLst>
        </pc:picChg>
      </pc:sldChg>
      <pc:sldChg chg="addSp delSp modSp del mod">
        <pc:chgData name="Angelique FERREIRA MARTINS" userId="bbbcf025-f37f-4b32-8e5c-f865c66f0b31" providerId="ADAL" clId="{06478FD5-E29A-4D27-8FB6-27ECD4255D14}" dt="2026-02-09T13:16:04.780" v="1524" actId="47"/>
        <pc:sldMkLst>
          <pc:docMk/>
          <pc:sldMk cId="26194934" sldId="500"/>
        </pc:sldMkLst>
        <pc:spChg chg="add mod">
          <ac:chgData name="Angelique FERREIRA MARTINS" userId="bbbcf025-f37f-4b32-8e5c-f865c66f0b31" providerId="ADAL" clId="{06478FD5-E29A-4D27-8FB6-27ECD4255D14}" dt="2026-02-09T13:15:43.572" v="1519" actId="21"/>
          <ac:spMkLst>
            <pc:docMk/>
            <pc:sldMk cId="26194934" sldId="500"/>
            <ac:spMk id="3" creationId="{2F8159C7-10E4-3A6E-2034-7D8692FCFAD3}"/>
          </ac:spMkLst>
        </pc:spChg>
        <pc:picChg chg="del">
          <ac:chgData name="Angelique FERREIRA MARTINS" userId="bbbcf025-f37f-4b32-8e5c-f865c66f0b31" providerId="ADAL" clId="{06478FD5-E29A-4D27-8FB6-27ECD4255D14}" dt="2026-02-09T13:15:43.572" v="1519" actId="21"/>
          <ac:picMkLst>
            <pc:docMk/>
            <pc:sldMk cId="26194934" sldId="500"/>
            <ac:picMk id="4" creationId="{6F799A84-FC63-ED35-4E6A-04DCF255DAD2}"/>
          </ac:picMkLst>
        </pc:picChg>
      </pc:sldChg>
      <pc:sldChg chg="addSp delSp modSp mod">
        <pc:chgData name="Angelique FERREIRA MARTINS" userId="bbbcf025-f37f-4b32-8e5c-f865c66f0b31" providerId="ADAL" clId="{06478FD5-E29A-4D27-8FB6-27ECD4255D14}" dt="2026-01-12T10:29:05.596" v="1423"/>
        <pc:sldMkLst>
          <pc:docMk/>
          <pc:sldMk cId="3090392062" sldId="503"/>
        </pc:sldMkLst>
        <pc:spChg chg="mod">
          <ac:chgData name="Angelique FERREIRA MARTINS" userId="bbbcf025-f37f-4b32-8e5c-f865c66f0b31" providerId="ADAL" clId="{06478FD5-E29A-4D27-8FB6-27ECD4255D14}" dt="2026-01-12T10:29:05.596" v="1423"/>
          <ac:spMkLst>
            <pc:docMk/>
            <pc:sldMk cId="3090392062" sldId="503"/>
            <ac:spMk id="18" creationId="{80A1E73B-5929-19AB-BC22-E179349A1F7D}"/>
          </ac:spMkLst>
        </pc:spChg>
      </pc:sldChg>
      <pc:sldChg chg="addSp modSp mod">
        <pc:chgData name="Angelique FERREIRA MARTINS" userId="bbbcf025-f37f-4b32-8e5c-f865c66f0b31" providerId="ADAL" clId="{06478FD5-E29A-4D27-8FB6-27ECD4255D14}" dt="2026-02-09T13:25:26.765" v="1648" actId="1036"/>
        <pc:sldMkLst>
          <pc:docMk/>
          <pc:sldMk cId="1947405972" sldId="510"/>
        </pc:sldMkLst>
        <pc:picChg chg="add mod">
          <ac:chgData name="Angelique FERREIRA MARTINS" userId="bbbcf025-f37f-4b32-8e5c-f865c66f0b31" providerId="ADAL" clId="{06478FD5-E29A-4D27-8FB6-27ECD4255D14}" dt="2026-02-09T13:25:26.765" v="1648" actId="1036"/>
          <ac:picMkLst>
            <pc:docMk/>
            <pc:sldMk cId="1947405972" sldId="510"/>
            <ac:picMk id="2" creationId="{E734EB44-6261-6E5A-0B2B-DBEF1CEA902C}"/>
          </ac:picMkLst>
        </pc:picChg>
      </pc:sldChg>
      <pc:sldChg chg="addSp delSp modSp mod">
        <pc:chgData name="Angelique FERREIRA MARTINS" userId="bbbcf025-f37f-4b32-8e5c-f865c66f0b31" providerId="ADAL" clId="{06478FD5-E29A-4D27-8FB6-27ECD4255D14}" dt="2026-02-09T13:45:06.491" v="1947"/>
        <pc:sldMkLst>
          <pc:docMk/>
          <pc:sldMk cId="136418551" sldId="515"/>
        </pc:sldMkLst>
        <pc:picChg chg="add mod">
          <ac:chgData name="Angelique FERREIRA MARTINS" userId="bbbcf025-f37f-4b32-8e5c-f865c66f0b31" providerId="ADAL" clId="{06478FD5-E29A-4D27-8FB6-27ECD4255D14}" dt="2026-02-09T13:45:06.491" v="1947"/>
          <ac:picMkLst>
            <pc:docMk/>
            <pc:sldMk cId="136418551" sldId="515"/>
            <ac:picMk id="9" creationId="{479417D7-219D-2B3B-2734-09D99233A76C}"/>
          </ac:picMkLst>
        </pc:picChg>
        <pc:picChg chg="add del mod">
          <ac:chgData name="Angelique FERREIRA MARTINS" userId="bbbcf025-f37f-4b32-8e5c-f865c66f0b31" providerId="ADAL" clId="{06478FD5-E29A-4D27-8FB6-27ECD4255D14}" dt="2026-02-09T13:41:26.246" v="1853" actId="478"/>
          <ac:picMkLst>
            <pc:docMk/>
            <pc:sldMk cId="136418551" sldId="515"/>
            <ac:picMk id="9" creationId="{722A3BEB-05C8-DE0E-BC85-6181C167E56E}"/>
          </ac:picMkLst>
        </pc:picChg>
      </pc:sldChg>
      <pc:sldChg chg="addSp modSp mod">
        <pc:chgData name="Angelique FERREIRA MARTINS" userId="bbbcf025-f37f-4b32-8e5c-f865c66f0b31" providerId="ADAL" clId="{06478FD5-E29A-4D27-8FB6-27ECD4255D14}" dt="2026-02-10T08:39:56.013" v="1950" actId="255"/>
        <pc:sldMkLst>
          <pc:docMk/>
          <pc:sldMk cId="3939898800" sldId="516"/>
        </pc:sldMkLst>
        <pc:spChg chg="mod">
          <ac:chgData name="Angelique FERREIRA MARTINS" userId="bbbcf025-f37f-4b32-8e5c-f865c66f0b31" providerId="ADAL" clId="{06478FD5-E29A-4D27-8FB6-27ECD4255D14}" dt="2026-02-10T08:39:56.013" v="1950" actId="255"/>
          <ac:spMkLst>
            <pc:docMk/>
            <pc:sldMk cId="3939898800" sldId="516"/>
            <ac:spMk id="8" creationId="{E441D9C7-4FB3-576D-01E7-B33EA9A64E75}"/>
          </ac:spMkLst>
        </pc:spChg>
        <pc:picChg chg="ord">
          <ac:chgData name="Angelique FERREIRA MARTINS" userId="bbbcf025-f37f-4b32-8e5c-f865c66f0b31" providerId="ADAL" clId="{06478FD5-E29A-4D27-8FB6-27ECD4255D14}" dt="2026-02-09T13:44:52.145" v="1945" actId="171"/>
          <ac:picMkLst>
            <pc:docMk/>
            <pc:sldMk cId="3939898800" sldId="516"/>
            <ac:picMk id="7" creationId="{7F79F623-36EB-97EA-7761-FF2D2ACE2D6A}"/>
          </ac:picMkLst>
        </pc:picChg>
        <pc:picChg chg="add mod">
          <ac:chgData name="Angelique FERREIRA MARTINS" userId="bbbcf025-f37f-4b32-8e5c-f865c66f0b31" providerId="ADAL" clId="{06478FD5-E29A-4D27-8FB6-27ECD4255D14}" dt="2026-02-09T13:45:04.101" v="1946"/>
          <ac:picMkLst>
            <pc:docMk/>
            <pc:sldMk cId="3939898800" sldId="516"/>
            <ac:picMk id="9" creationId="{D63AECAB-85A5-0186-CF75-6C587202C9AC}"/>
          </ac:picMkLst>
        </pc:picChg>
      </pc:sldChg>
      <pc:sldChg chg="addSp delSp modSp new del mod">
        <pc:chgData name="Angelique FERREIRA MARTINS" userId="bbbcf025-f37f-4b32-8e5c-f865c66f0b31" providerId="ADAL" clId="{06478FD5-E29A-4D27-8FB6-27ECD4255D14}" dt="2026-02-09T13:38:36.723" v="1850" actId="47"/>
        <pc:sldMkLst>
          <pc:docMk/>
          <pc:sldMk cId="791223886" sldId="517"/>
        </pc:sldMkLst>
        <pc:spChg chg="del mod">
          <ac:chgData name="Angelique FERREIRA MARTINS" userId="bbbcf025-f37f-4b32-8e5c-f865c66f0b31" providerId="ADAL" clId="{06478FD5-E29A-4D27-8FB6-27ECD4255D14}" dt="2026-02-09T13:38:06.988" v="1844" actId="478"/>
          <ac:spMkLst>
            <pc:docMk/>
            <pc:sldMk cId="791223886" sldId="517"/>
            <ac:spMk id="2" creationId="{31BE96BB-9385-45B2-A9B0-6677126A6733}"/>
          </ac:spMkLst>
        </pc:spChg>
        <pc:spChg chg="add mod">
          <ac:chgData name="Angelique FERREIRA MARTINS" userId="bbbcf025-f37f-4b32-8e5c-f865c66f0b31" providerId="ADAL" clId="{06478FD5-E29A-4D27-8FB6-27ECD4255D14}" dt="2026-02-09T13:15:32.356" v="1517"/>
          <ac:spMkLst>
            <pc:docMk/>
            <pc:sldMk cId="791223886" sldId="517"/>
            <ac:spMk id="3" creationId="{E3D00572-5626-2FE0-3628-74E5F9811751}"/>
          </ac:spMkLst>
        </pc:spChg>
        <pc:picChg chg="add del mod">
          <ac:chgData name="Angelique FERREIRA MARTINS" userId="bbbcf025-f37f-4b32-8e5c-f865c66f0b31" providerId="ADAL" clId="{06478FD5-E29A-4D27-8FB6-27ECD4255D14}" dt="2026-02-09T13:38:03.899" v="1842" actId="478"/>
          <ac:picMkLst>
            <pc:docMk/>
            <pc:sldMk cId="791223886" sldId="517"/>
            <ac:picMk id="4" creationId="{EFADC10D-5351-5CF5-C333-FA44A4975F74}"/>
          </ac:picMkLst>
        </pc:picChg>
        <pc:picChg chg="add mod">
          <ac:chgData name="Angelique FERREIRA MARTINS" userId="bbbcf025-f37f-4b32-8e5c-f865c66f0b31" providerId="ADAL" clId="{06478FD5-E29A-4D27-8FB6-27ECD4255D14}" dt="2026-02-09T13:15:37.030" v="1518"/>
          <ac:picMkLst>
            <pc:docMk/>
            <pc:sldMk cId="791223886" sldId="517"/>
            <ac:picMk id="5" creationId="{BE170A42-F170-CD1F-6C3B-5AC7AD5DAFCE}"/>
          </ac:picMkLst>
        </pc:picChg>
      </pc:sldChg>
      <pc:sldChg chg="addSp delSp modSp new del mod">
        <pc:chgData name="Angelique FERREIRA MARTINS" userId="bbbcf025-f37f-4b32-8e5c-f865c66f0b31" providerId="ADAL" clId="{06478FD5-E29A-4D27-8FB6-27ECD4255D14}" dt="2026-02-09T13:38:22.976" v="1848" actId="47"/>
        <pc:sldMkLst>
          <pc:docMk/>
          <pc:sldMk cId="2442257945" sldId="518"/>
        </pc:sldMkLst>
        <pc:spChg chg="del">
          <ac:chgData name="Angelique FERREIRA MARTINS" userId="bbbcf025-f37f-4b32-8e5c-f865c66f0b31" providerId="ADAL" clId="{06478FD5-E29A-4D27-8FB6-27ECD4255D14}" dt="2026-02-09T13:38:12.466" v="1846" actId="478"/>
          <ac:spMkLst>
            <pc:docMk/>
            <pc:sldMk cId="2442257945" sldId="518"/>
            <ac:spMk id="2" creationId="{B15B2992-B6EB-1E13-CAD0-39469BEC49C0}"/>
          </ac:spMkLst>
        </pc:spChg>
        <pc:spChg chg="add mod">
          <ac:chgData name="Angelique FERREIRA MARTINS" userId="bbbcf025-f37f-4b32-8e5c-f865c66f0b31" providerId="ADAL" clId="{06478FD5-E29A-4D27-8FB6-27ECD4255D14}" dt="2026-02-09T13:16:01.824" v="1523"/>
          <ac:spMkLst>
            <pc:docMk/>
            <pc:sldMk cId="2442257945" sldId="518"/>
            <ac:spMk id="5" creationId="{C104B2F8-60E0-4B60-6023-F3EF50C479EE}"/>
          </ac:spMkLst>
        </pc:spChg>
        <pc:picChg chg="add mod">
          <ac:chgData name="Angelique FERREIRA MARTINS" userId="bbbcf025-f37f-4b32-8e5c-f865c66f0b31" providerId="ADAL" clId="{06478FD5-E29A-4D27-8FB6-27ECD4255D14}" dt="2026-02-09T13:15:54.837" v="1522"/>
          <ac:picMkLst>
            <pc:docMk/>
            <pc:sldMk cId="2442257945" sldId="518"/>
            <ac:picMk id="3" creationId="{9BBC65DA-783E-2A92-0F53-A70B3A23B481}"/>
          </ac:picMkLst>
        </pc:picChg>
        <pc:picChg chg="add mod">
          <ac:chgData name="Angelique FERREIRA MARTINS" userId="bbbcf025-f37f-4b32-8e5c-f865c66f0b31" providerId="ADAL" clId="{06478FD5-E29A-4D27-8FB6-27ECD4255D14}" dt="2026-02-09T13:38:10.760" v="1845" actId="1076"/>
          <ac:picMkLst>
            <pc:docMk/>
            <pc:sldMk cId="2442257945" sldId="518"/>
            <ac:picMk id="4" creationId="{6F799A84-FC63-ED35-4E6A-04DCF255DAD2}"/>
          </ac:picMkLst>
        </pc:picChg>
      </pc:sldChg>
      <pc:sldChg chg="new del">
        <pc:chgData name="Angelique FERREIRA MARTINS" userId="bbbcf025-f37f-4b32-8e5c-f865c66f0b31" providerId="ADAL" clId="{06478FD5-E29A-4D27-8FB6-27ECD4255D14}" dt="2026-02-09T13:18:26.225" v="1593" actId="680"/>
        <pc:sldMkLst>
          <pc:docMk/>
          <pc:sldMk cId="44827345" sldId="519"/>
        </pc:sldMkLst>
      </pc:sldChg>
      <pc:sldChg chg="new del">
        <pc:chgData name="Angelique FERREIRA MARTINS" userId="bbbcf025-f37f-4b32-8e5c-f865c66f0b31" providerId="ADAL" clId="{06478FD5-E29A-4D27-8FB6-27ECD4255D14}" dt="2026-02-09T13:22:08.635" v="1626" actId="47"/>
        <pc:sldMkLst>
          <pc:docMk/>
          <pc:sldMk cId="138029927" sldId="519"/>
        </pc:sldMkLst>
      </pc:sldChg>
      <pc:sldChg chg="new del">
        <pc:chgData name="Angelique FERREIRA MARTINS" userId="bbbcf025-f37f-4b32-8e5c-f865c66f0b31" providerId="ADAL" clId="{06478FD5-E29A-4D27-8FB6-27ECD4255D14}" dt="2026-02-09T13:22:02.329" v="1624" actId="47"/>
        <pc:sldMkLst>
          <pc:docMk/>
          <pc:sldMk cId="1482387697" sldId="519"/>
        </pc:sldMkLst>
      </pc:sldChg>
      <pc:sldChg chg="new del">
        <pc:chgData name="Angelique FERREIRA MARTINS" userId="bbbcf025-f37f-4b32-8e5c-f865c66f0b31" providerId="ADAL" clId="{06478FD5-E29A-4D27-8FB6-27ECD4255D14}" dt="2026-02-09T13:30:10.156" v="1768" actId="47"/>
        <pc:sldMkLst>
          <pc:docMk/>
          <pc:sldMk cId="2261384347" sldId="519"/>
        </pc:sldMkLst>
      </pc:sldChg>
      <pc:sldChg chg="modSp new del mod">
        <pc:chgData name="Angelique FERREIRA MARTINS" userId="bbbcf025-f37f-4b32-8e5c-f865c66f0b31" providerId="ADAL" clId="{06478FD5-E29A-4D27-8FB6-27ECD4255D14}" dt="2026-02-09T13:33:16.462" v="1815" actId="47"/>
        <pc:sldMkLst>
          <pc:docMk/>
          <pc:sldMk cId="2585030483" sldId="519"/>
        </pc:sldMkLst>
        <pc:spChg chg="mod">
          <ac:chgData name="Angelique FERREIRA MARTINS" userId="bbbcf025-f37f-4b32-8e5c-f865c66f0b31" providerId="ADAL" clId="{06478FD5-E29A-4D27-8FB6-27ECD4255D14}" dt="2026-02-09T13:31:36.913" v="1788" actId="27636"/>
          <ac:spMkLst>
            <pc:docMk/>
            <pc:sldMk cId="2585030483" sldId="519"/>
            <ac:spMk id="3" creationId="{8B987E78-3577-CD89-3481-3065D03EF599}"/>
          </ac:spMkLst>
        </pc:spChg>
      </pc:sldChg>
      <pc:sldChg chg="modSp new del mod">
        <pc:chgData name="Angelique FERREIRA MARTINS" userId="bbbcf025-f37f-4b32-8e5c-f865c66f0b31" providerId="ADAL" clId="{06478FD5-E29A-4D27-8FB6-27ECD4255D14}" dt="2026-02-09T13:19:18.594" v="1604" actId="47"/>
        <pc:sldMkLst>
          <pc:docMk/>
          <pc:sldMk cId="2779414947" sldId="519"/>
        </pc:sldMkLst>
        <pc:spChg chg="mod">
          <ac:chgData name="Angelique FERREIRA MARTINS" userId="bbbcf025-f37f-4b32-8e5c-f865c66f0b31" providerId="ADAL" clId="{06478FD5-E29A-4D27-8FB6-27ECD4255D14}" dt="2026-02-09T13:19:04.810" v="1603" actId="20577"/>
          <ac:spMkLst>
            <pc:docMk/>
            <pc:sldMk cId="2779414947" sldId="519"/>
            <ac:spMk id="2" creationId="{23E14DFA-2997-F6AF-8F1D-F9A7362582C0}"/>
          </ac:spMkLst>
        </pc:spChg>
      </pc:sldChg>
      <pc:sldChg chg="new del">
        <pc:chgData name="Angelique FERREIRA MARTINS" userId="bbbcf025-f37f-4b32-8e5c-f865c66f0b31" providerId="ADAL" clId="{06478FD5-E29A-4D27-8FB6-27ECD4255D14}" dt="2026-02-09T13:26:28.667" v="1653" actId="47"/>
        <pc:sldMkLst>
          <pc:docMk/>
          <pc:sldMk cId="3856021581" sldId="519"/>
        </pc:sldMkLst>
      </pc:sldChg>
      <pc:sldChg chg="modSp new mod">
        <pc:chgData name="Angelique FERREIRA MARTINS" userId="bbbcf025-f37f-4b32-8e5c-f865c66f0b31" providerId="ADAL" clId="{06478FD5-E29A-4D27-8FB6-27ECD4255D14}" dt="2026-02-09T13:33:41.713" v="1832" actId="20577"/>
        <pc:sldMkLst>
          <pc:docMk/>
          <pc:sldMk cId="4249695066" sldId="519"/>
        </pc:sldMkLst>
        <pc:spChg chg="mod">
          <ac:chgData name="Angelique FERREIRA MARTINS" userId="bbbcf025-f37f-4b32-8e5c-f865c66f0b31" providerId="ADAL" clId="{06478FD5-E29A-4D27-8FB6-27ECD4255D14}" dt="2026-02-09T13:33:41.713" v="1832" actId="20577"/>
          <ac:spMkLst>
            <pc:docMk/>
            <pc:sldMk cId="4249695066" sldId="519"/>
            <ac:spMk id="3" creationId="{F0AE6205-D425-A8FC-D83F-D8905CD3675F}"/>
          </ac:spMkLst>
        </pc:spChg>
        <pc:spChg chg="mod">
          <ac:chgData name="Angelique FERREIRA MARTINS" userId="bbbcf025-f37f-4b32-8e5c-f865c66f0b31" providerId="ADAL" clId="{06478FD5-E29A-4D27-8FB6-27ECD4255D14}" dt="2026-02-09T13:33:35.454" v="1825" actId="20577"/>
          <ac:spMkLst>
            <pc:docMk/>
            <pc:sldMk cId="4249695066" sldId="519"/>
            <ac:spMk id="4" creationId="{99E9786E-5B1A-CD03-89F3-E015BA99909B}"/>
          </ac:spMkLst>
        </pc:spChg>
      </pc:sldChg>
      <pc:sldChg chg="new">
        <pc:chgData name="Angelique FERREIRA MARTINS" userId="bbbcf025-f37f-4b32-8e5c-f865c66f0b31" providerId="ADAL" clId="{06478FD5-E29A-4D27-8FB6-27ECD4255D14}" dt="2026-02-09T13:38:19.553" v="1847" actId="680"/>
        <pc:sldMkLst>
          <pc:docMk/>
          <pc:sldMk cId="4134969520" sldId="520"/>
        </pc:sldMkLst>
      </pc:sldChg>
      <pc:sldChg chg="new">
        <pc:chgData name="Angelique FERREIRA MARTINS" userId="bbbcf025-f37f-4b32-8e5c-f865c66f0b31" providerId="ADAL" clId="{06478FD5-E29A-4D27-8FB6-27ECD4255D14}" dt="2026-02-09T13:38:34.240" v="1849" actId="680"/>
        <pc:sldMkLst>
          <pc:docMk/>
          <pc:sldMk cId="2633645380" sldId="521"/>
        </pc:sldMkLst>
      </pc:sldChg>
      <pc:sldChg chg="new del">
        <pc:chgData name="Angelique FERREIRA MARTINS" userId="bbbcf025-f37f-4b32-8e5c-f865c66f0b31" providerId="ADAL" clId="{06478FD5-E29A-4D27-8FB6-27ECD4255D14}" dt="2026-02-09T13:43:05.524" v="1943" actId="47"/>
        <pc:sldMkLst>
          <pc:docMk/>
          <pc:sldMk cId="1491817551" sldId="522"/>
        </pc:sldMkLst>
      </pc:sldChg>
      <pc:sldMasterChg chg="modSp addSldLayout delSldLayout modSldLayout sldLayoutOrd">
        <pc:chgData name="Angelique FERREIRA MARTINS" userId="bbbcf025-f37f-4b32-8e5c-f865c66f0b31" providerId="ADAL" clId="{06478FD5-E29A-4D27-8FB6-27ECD4255D14}" dt="2026-02-09T13:42:40.850" v="1941" actId="1038"/>
        <pc:sldMasterMkLst>
          <pc:docMk/>
          <pc:sldMasterMk cId="0" sldId="2147483648"/>
        </pc:sldMasterMkLst>
        <pc:spChg chg="mod">
          <ac:chgData name="Angelique FERREIRA MARTINS" userId="bbbcf025-f37f-4b32-8e5c-f865c66f0b31" providerId="ADAL" clId="{06478FD5-E29A-4D27-8FB6-27ECD4255D14}" dt="2026-02-09T13:10:55.882" v="1499" actId="2711"/>
          <ac:spMkLst>
            <pc:docMk/>
            <pc:sldMasterMk cId="0" sldId="2147483648"/>
            <ac:spMk id="5" creationId="{00000000-0000-0000-0000-000000000000}"/>
          </ac:spMkLst>
        </pc:spChg>
        <pc:sldLayoutChg chg="addSp delSp modSp add del mod">
          <pc:chgData name="Angelique FERREIRA MARTINS" userId="bbbcf025-f37f-4b32-8e5c-f865c66f0b31" providerId="ADAL" clId="{06478FD5-E29A-4D27-8FB6-27ECD4255D14}" dt="2026-02-09T13:23:03.988" v="1632"/>
          <pc:sldLayoutMkLst>
            <pc:docMk/>
            <pc:sldMasterMk cId="0" sldId="2147483648"/>
            <pc:sldLayoutMk cId="0" sldId="2147483669"/>
          </pc:sldLayoutMkLst>
          <pc:spChg chg="add del mod">
            <ac:chgData name="Angelique FERREIRA MARTINS" userId="bbbcf025-f37f-4b32-8e5c-f865c66f0b31" providerId="ADAL" clId="{06478FD5-E29A-4D27-8FB6-27ECD4255D14}" dt="2026-02-09T13:10:36.025" v="1496" actId="478"/>
            <ac:spMkLst>
              <pc:docMk/>
              <pc:sldMasterMk cId="0" sldId="2147483648"/>
              <pc:sldLayoutMk cId="0" sldId="2147483669"/>
              <ac:spMk id="2" creationId="{ECD71BAB-5216-184D-107B-420C6139A220}"/>
            </ac:spMkLst>
          </pc:spChg>
          <pc:spChg chg="add mod">
            <ac:chgData name="Angelique FERREIRA MARTINS" userId="bbbcf025-f37f-4b32-8e5c-f865c66f0b31" providerId="ADAL" clId="{06478FD5-E29A-4D27-8FB6-27ECD4255D14}" dt="2026-02-09T13:10:36.402" v="1497"/>
            <ac:spMkLst>
              <pc:docMk/>
              <pc:sldMasterMk cId="0" sldId="2147483648"/>
              <pc:sldLayoutMk cId="0" sldId="2147483669"/>
              <ac:spMk id="3" creationId="{196CA8EA-438C-CD91-FCF9-7C75631318C1}"/>
            </ac:spMkLst>
          </pc:spChg>
          <pc:spChg chg="del">
            <ac:chgData name="Angelique FERREIRA MARTINS" userId="bbbcf025-f37f-4b32-8e5c-f865c66f0b31" providerId="ADAL" clId="{06478FD5-E29A-4D27-8FB6-27ECD4255D14}" dt="2026-02-09T13:23:03.166" v="1631" actId="478"/>
            <ac:spMkLst>
              <pc:docMk/>
              <pc:sldMasterMk cId="0" sldId="2147483648"/>
              <pc:sldLayoutMk cId="0" sldId="2147483669"/>
              <ac:spMk id="209" creationId="{00000000-0000-0000-0000-000000000000}"/>
            </ac:spMkLst>
          </pc:spChg>
          <pc:spChg chg="del">
            <ac:chgData name="Angelique FERREIRA MARTINS" userId="bbbcf025-f37f-4b32-8e5c-f865c66f0b31" providerId="ADAL" clId="{06478FD5-E29A-4D27-8FB6-27ECD4255D14}" dt="2026-02-09T13:23:03.166" v="1631" actId="478"/>
            <ac:spMkLst>
              <pc:docMk/>
              <pc:sldMasterMk cId="0" sldId="2147483648"/>
              <pc:sldLayoutMk cId="0" sldId="2147483669"/>
              <ac:spMk id="213" creationId="{00000000-0000-0000-0000-000000000000}"/>
            </ac:spMkLst>
          </pc:spChg>
          <pc:picChg chg="add mod">
            <ac:chgData name="Angelique FERREIRA MARTINS" userId="bbbcf025-f37f-4b32-8e5c-f865c66f0b31" providerId="ADAL" clId="{06478FD5-E29A-4D27-8FB6-27ECD4255D14}" dt="2026-02-09T13:23:03.988" v="1632"/>
            <ac:picMkLst>
              <pc:docMk/>
              <pc:sldMasterMk cId="0" sldId="2147483648"/>
              <pc:sldLayoutMk cId="0" sldId="2147483669"/>
              <ac:picMk id="4" creationId="{0471251D-98DF-0FFE-C48E-3C5E29190384}"/>
            </ac:picMkLst>
          </pc:picChg>
        </pc:sldLayoutChg>
        <pc:sldLayoutChg chg="addSp modSp del mod">
          <pc:chgData name="Angelique FERREIRA MARTINS" userId="bbbcf025-f37f-4b32-8e5c-f865c66f0b31" providerId="ADAL" clId="{06478FD5-E29A-4D27-8FB6-27ECD4255D14}" dt="2026-02-09T13:16:16.006" v="1527" actId="47"/>
          <pc:sldLayoutMkLst>
            <pc:docMk/>
            <pc:sldMasterMk cId="0" sldId="2147483648"/>
            <pc:sldLayoutMk cId="0" sldId="2147483673"/>
          </pc:sldLayoutMkLst>
          <pc:spChg chg="add mod">
            <ac:chgData name="Angelique FERREIRA MARTINS" userId="bbbcf025-f37f-4b32-8e5c-f865c66f0b31" providerId="ADAL" clId="{06478FD5-E29A-4D27-8FB6-27ECD4255D14}" dt="2026-02-09T13:08:39.279" v="1471" actId="14100"/>
            <ac:spMkLst>
              <pc:docMk/>
              <pc:sldMasterMk cId="0" sldId="2147483648"/>
              <pc:sldLayoutMk cId="0" sldId="2147483673"/>
              <ac:spMk id="2" creationId="{4CFDB435-8A14-C39E-4F5F-09C07B8155FD}"/>
            </ac:spMkLst>
          </pc:spChg>
          <pc:spChg chg="add mod">
            <ac:chgData name="Angelique FERREIRA MARTINS" userId="bbbcf025-f37f-4b32-8e5c-f865c66f0b31" providerId="ADAL" clId="{06478FD5-E29A-4D27-8FB6-27ECD4255D14}" dt="2026-02-09T13:08:51.168" v="1472"/>
            <ac:spMkLst>
              <pc:docMk/>
              <pc:sldMasterMk cId="0" sldId="2147483648"/>
              <pc:sldLayoutMk cId="0" sldId="2147483673"/>
              <ac:spMk id="3" creationId="{8D37D499-6489-03EC-E98D-ADC0DF9BF9B2}"/>
            </ac:spMkLst>
          </pc:spChg>
        </pc:sldLayoutChg>
        <pc:sldLayoutChg chg="addSp delSp modSp mod">
          <pc:chgData name="Angelique FERREIRA MARTINS" userId="bbbcf025-f37f-4b32-8e5c-f865c66f0b31" providerId="ADAL" clId="{06478FD5-E29A-4D27-8FB6-27ECD4255D14}" dt="2026-02-09T13:23:41.745" v="1637"/>
          <pc:sldLayoutMkLst>
            <pc:docMk/>
            <pc:sldMasterMk cId="0" sldId="2147483648"/>
            <pc:sldLayoutMk cId="0" sldId="2147483676"/>
          </pc:sldLayoutMkLst>
          <pc:spChg chg="add del mod">
            <ac:chgData name="Angelique FERREIRA MARTINS" userId="bbbcf025-f37f-4b32-8e5c-f865c66f0b31" providerId="ADAL" clId="{06478FD5-E29A-4D27-8FB6-27ECD4255D14}" dt="2026-02-09T13:10:31.461" v="1494" actId="478"/>
            <ac:spMkLst>
              <pc:docMk/>
              <pc:sldMasterMk cId="0" sldId="2147483648"/>
              <pc:sldLayoutMk cId="0" sldId="2147483676"/>
              <ac:spMk id="2" creationId="{416E636B-884B-0784-87A7-114E37BA7C62}"/>
            </ac:spMkLst>
          </pc:spChg>
          <pc:spChg chg="add mod">
            <ac:chgData name="Angelique FERREIRA MARTINS" userId="bbbcf025-f37f-4b32-8e5c-f865c66f0b31" providerId="ADAL" clId="{06478FD5-E29A-4D27-8FB6-27ECD4255D14}" dt="2026-02-09T13:10:31.854" v="1495"/>
            <ac:spMkLst>
              <pc:docMk/>
              <pc:sldMasterMk cId="0" sldId="2147483648"/>
              <pc:sldLayoutMk cId="0" sldId="2147483676"/>
              <ac:spMk id="3" creationId="{A8DAA981-B080-CBB3-6B95-8A2BAC8C5D23}"/>
            </ac:spMkLst>
          </pc:spChg>
          <pc:picChg chg="add mod">
            <ac:chgData name="Angelique FERREIRA MARTINS" userId="bbbcf025-f37f-4b32-8e5c-f865c66f0b31" providerId="ADAL" clId="{06478FD5-E29A-4D27-8FB6-27ECD4255D14}" dt="2026-02-09T13:23:41.745" v="1637"/>
            <ac:picMkLst>
              <pc:docMk/>
              <pc:sldMasterMk cId="0" sldId="2147483648"/>
              <pc:sldLayoutMk cId="0" sldId="2147483676"/>
              <ac:picMk id="4" creationId="{F539ABA5-61F3-7A0B-4131-D84A055DFFA7}"/>
            </ac:picMkLst>
          </pc:picChg>
        </pc:sldLayoutChg>
        <pc:sldLayoutChg chg="addSp modSp">
          <pc:chgData name="Angelique FERREIRA MARTINS" userId="bbbcf025-f37f-4b32-8e5c-f865c66f0b31" providerId="ADAL" clId="{06478FD5-E29A-4D27-8FB6-27ECD4255D14}" dt="2026-02-09T13:23:46.510" v="1638"/>
          <pc:sldLayoutMkLst>
            <pc:docMk/>
            <pc:sldMasterMk cId="0" sldId="2147483648"/>
            <pc:sldLayoutMk cId="0" sldId="2147483701"/>
          </pc:sldLayoutMkLst>
          <pc:picChg chg="add mod">
            <ac:chgData name="Angelique FERREIRA MARTINS" userId="bbbcf025-f37f-4b32-8e5c-f865c66f0b31" providerId="ADAL" clId="{06478FD5-E29A-4D27-8FB6-27ECD4255D14}" dt="2026-02-09T13:23:46.510" v="1638"/>
            <ac:picMkLst>
              <pc:docMk/>
              <pc:sldMasterMk cId="0" sldId="2147483648"/>
              <pc:sldLayoutMk cId="0" sldId="2147483701"/>
              <ac:picMk id="2" creationId="{722A3BEB-05C8-DE0E-BC85-6181C167E56E}"/>
            </ac:picMkLst>
          </pc:picChg>
        </pc:sldLayoutChg>
        <pc:sldLayoutChg chg="addSp delSp modSp mod">
          <pc:chgData name="Angelique FERREIRA MARTINS" userId="bbbcf025-f37f-4b32-8e5c-f865c66f0b31" providerId="ADAL" clId="{06478FD5-E29A-4D27-8FB6-27ECD4255D14}" dt="2026-02-09T13:23:48.577" v="1639"/>
          <pc:sldLayoutMkLst>
            <pc:docMk/>
            <pc:sldMasterMk cId="0" sldId="2147483648"/>
            <pc:sldLayoutMk cId="0" sldId="2147483713"/>
          </pc:sldLayoutMkLst>
          <pc:spChg chg="add del mod">
            <ac:chgData name="Angelique FERREIRA MARTINS" userId="bbbcf025-f37f-4b32-8e5c-f865c66f0b31" providerId="ADAL" clId="{06478FD5-E29A-4D27-8FB6-27ECD4255D14}" dt="2026-02-09T13:10:21.997" v="1491" actId="478"/>
            <ac:spMkLst>
              <pc:docMk/>
              <pc:sldMasterMk cId="0" sldId="2147483648"/>
              <pc:sldLayoutMk cId="0" sldId="2147483713"/>
              <ac:spMk id="2" creationId="{5010D4AE-602A-D5A7-A1AF-D13BC9A28ADE}"/>
            </ac:spMkLst>
          </pc:spChg>
          <pc:spChg chg="add mod">
            <ac:chgData name="Angelique FERREIRA MARTINS" userId="bbbcf025-f37f-4b32-8e5c-f865c66f0b31" providerId="ADAL" clId="{06478FD5-E29A-4D27-8FB6-27ECD4255D14}" dt="2026-02-09T13:10:22.390" v="1492"/>
            <ac:spMkLst>
              <pc:docMk/>
              <pc:sldMasterMk cId="0" sldId="2147483648"/>
              <pc:sldLayoutMk cId="0" sldId="2147483713"/>
              <ac:spMk id="3" creationId="{C699C3B4-9708-1B16-8168-7E16D8BF1743}"/>
            </ac:spMkLst>
          </pc:spChg>
          <pc:spChg chg="del">
            <ac:chgData name="Angelique FERREIRA MARTINS" userId="bbbcf025-f37f-4b32-8e5c-f865c66f0b31" providerId="ADAL" clId="{06478FD5-E29A-4D27-8FB6-27ECD4255D14}" dt="2026-02-09T13:10:26.783" v="1493" actId="478"/>
            <ac:spMkLst>
              <pc:docMk/>
              <pc:sldMasterMk cId="0" sldId="2147483648"/>
              <pc:sldLayoutMk cId="0" sldId="2147483713"/>
              <ac:spMk id="12" creationId="{00000000-0000-0000-0000-000000000000}"/>
            </ac:spMkLst>
          </pc:spChg>
          <pc:picChg chg="add mod">
            <ac:chgData name="Angelique FERREIRA MARTINS" userId="bbbcf025-f37f-4b32-8e5c-f865c66f0b31" providerId="ADAL" clId="{06478FD5-E29A-4D27-8FB6-27ECD4255D14}" dt="2026-02-09T13:23:48.577" v="1639"/>
            <ac:picMkLst>
              <pc:docMk/>
              <pc:sldMasterMk cId="0" sldId="2147483648"/>
              <pc:sldLayoutMk cId="0" sldId="2147483713"/>
              <ac:picMk id="4" creationId="{2CE1FB87-932E-969C-A223-4A6E86D4507F}"/>
            </ac:picMkLst>
          </pc:picChg>
        </pc:sldLayoutChg>
        <pc:sldLayoutChg chg="addSp delSp modSp del mod">
          <pc:chgData name="Angelique FERREIRA MARTINS" userId="bbbcf025-f37f-4b32-8e5c-f865c66f0b31" providerId="ADAL" clId="{06478FD5-E29A-4D27-8FB6-27ECD4255D14}" dt="2026-02-09T13:30:20.108" v="1770" actId="47"/>
          <pc:sldLayoutMkLst>
            <pc:docMk/>
            <pc:sldMasterMk cId="0" sldId="2147483648"/>
            <pc:sldLayoutMk cId="0" sldId="2147483726"/>
          </pc:sldLayoutMkLst>
          <pc:spChg chg="add del mod">
            <ac:chgData name="Angelique FERREIRA MARTINS" userId="bbbcf025-f37f-4b32-8e5c-f865c66f0b31" providerId="ADAL" clId="{06478FD5-E29A-4D27-8FB6-27ECD4255D14}" dt="2026-02-09T13:10:17.615" v="1489" actId="478"/>
            <ac:spMkLst>
              <pc:docMk/>
              <pc:sldMasterMk cId="0" sldId="2147483648"/>
              <pc:sldLayoutMk cId="0" sldId="2147483726"/>
              <ac:spMk id="2" creationId="{16579BA5-6838-5383-F9B7-1950549E6176}"/>
            </ac:spMkLst>
          </pc:spChg>
          <pc:spChg chg="add mod">
            <ac:chgData name="Angelique FERREIRA MARTINS" userId="bbbcf025-f37f-4b32-8e5c-f865c66f0b31" providerId="ADAL" clId="{06478FD5-E29A-4D27-8FB6-27ECD4255D14}" dt="2026-02-09T13:10:18.010" v="1490"/>
            <ac:spMkLst>
              <pc:docMk/>
              <pc:sldMasterMk cId="0" sldId="2147483648"/>
              <pc:sldLayoutMk cId="0" sldId="2147483726"/>
              <ac:spMk id="3" creationId="{B28F50A4-3448-C049-0582-A4F0C34F174D}"/>
            </ac:spMkLst>
          </pc:spChg>
          <pc:picChg chg="add mod">
            <ac:chgData name="Angelique FERREIRA MARTINS" userId="bbbcf025-f37f-4b32-8e5c-f865c66f0b31" providerId="ADAL" clId="{06478FD5-E29A-4D27-8FB6-27ECD4255D14}" dt="2026-02-09T13:23:50.877" v="1640"/>
            <ac:picMkLst>
              <pc:docMk/>
              <pc:sldMasterMk cId="0" sldId="2147483648"/>
              <pc:sldLayoutMk cId="0" sldId="2147483726"/>
              <ac:picMk id="4" creationId="{73F6789F-4474-51B6-021F-83088B9C9D10}"/>
            </ac:picMkLst>
          </pc:picChg>
        </pc:sldLayoutChg>
        <pc:sldLayoutChg chg="addSp delSp modSp mod">
          <pc:chgData name="Angelique FERREIRA MARTINS" userId="bbbcf025-f37f-4b32-8e5c-f865c66f0b31" providerId="ADAL" clId="{06478FD5-E29A-4D27-8FB6-27ECD4255D14}" dt="2026-02-09T13:23:54.879" v="1642"/>
          <pc:sldLayoutMkLst>
            <pc:docMk/>
            <pc:sldMasterMk cId="0" sldId="2147483648"/>
            <pc:sldLayoutMk cId="0" sldId="2147483747"/>
          </pc:sldLayoutMkLst>
          <pc:spChg chg="add del mod">
            <ac:chgData name="Angelique FERREIRA MARTINS" userId="bbbcf025-f37f-4b32-8e5c-f865c66f0b31" providerId="ADAL" clId="{06478FD5-E29A-4D27-8FB6-27ECD4255D14}" dt="2026-02-09T13:10:11.395" v="1485" actId="478"/>
            <ac:spMkLst>
              <pc:docMk/>
              <pc:sldMasterMk cId="0" sldId="2147483648"/>
              <pc:sldLayoutMk cId="0" sldId="2147483747"/>
              <ac:spMk id="2" creationId="{37B0BEEF-7B3D-A8A7-657B-AEC4C34DA912}"/>
            </ac:spMkLst>
          </pc:spChg>
          <pc:spChg chg="add mod">
            <ac:chgData name="Angelique FERREIRA MARTINS" userId="bbbcf025-f37f-4b32-8e5c-f865c66f0b31" providerId="ADAL" clId="{06478FD5-E29A-4D27-8FB6-27ECD4255D14}" dt="2026-02-09T13:10:11.773" v="1486"/>
            <ac:spMkLst>
              <pc:docMk/>
              <pc:sldMasterMk cId="0" sldId="2147483648"/>
              <pc:sldLayoutMk cId="0" sldId="2147483747"/>
              <ac:spMk id="3" creationId="{8899B1D9-D7B7-216C-EE7E-75DC98741EB6}"/>
            </ac:spMkLst>
          </pc:spChg>
          <pc:spChg chg="add mod">
            <ac:chgData name="Angelique FERREIRA MARTINS" userId="bbbcf025-f37f-4b32-8e5c-f865c66f0b31" providerId="ADAL" clId="{06478FD5-E29A-4D27-8FB6-27ECD4255D14}" dt="2026-02-09T13:12:02.275" v="1505"/>
            <ac:spMkLst>
              <pc:docMk/>
              <pc:sldMasterMk cId="0" sldId="2147483648"/>
              <pc:sldLayoutMk cId="0" sldId="2147483747"/>
              <ac:spMk id="4" creationId="{8590AA22-7808-3F48-7572-959614A45B4E}"/>
            </ac:spMkLst>
          </pc:spChg>
          <pc:picChg chg="add mod">
            <ac:chgData name="Angelique FERREIRA MARTINS" userId="bbbcf025-f37f-4b32-8e5c-f865c66f0b31" providerId="ADAL" clId="{06478FD5-E29A-4D27-8FB6-27ECD4255D14}" dt="2026-02-09T13:23:54.879" v="1642"/>
            <ac:picMkLst>
              <pc:docMk/>
              <pc:sldMasterMk cId="0" sldId="2147483648"/>
              <pc:sldLayoutMk cId="0" sldId="2147483747"/>
              <ac:picMk id="5" creationId="{949E775B-FE73-08CC-2E84-2FAC01C07F30}"/>
            </ac:picMkLst>
          </pc:picChg>
        </pc:sldLayoutChg>
        <pc:sldLayoutChg chg="addSp modSp mod ord">
          <pc:chgData name="Angelique FERREIRA MARTINS" userId="bbbcf025-f37f-4b32-8e5c-f865c66f0b31" providerId="ADAL" clId="{06478FD5-E29A-4D27-8FB6-27ECD4255D14}" dt="2026-02-09T13:35:02.597" v="1840"/>
          <pc:sldLayoutMkLst>
            <pc:docMk/>
            <pc:sldMasterMk cId="0" sldId="2147483648"/>
            <pc:sldLayoutMk cId="2854653027" sldId="2147483749"/>
          </pc:sldLayoutMkLst>
          <pc:spChg chg="add mod">
            <ac:chgData name="Angelique FERREIRA MARTINS" userId="bbbcf025-f37f-4b32-8e5c-f865c66f0b31" providerId="ADAL" clId="{06478FD5-E29A-4D27-8FB6-27ECD4255D14}" dt="2026-02-09T13:34:35.330" v="1835"/>
            <ac:spMkLst>
              <pc:docMk/>
              <pc:sldMasterMk cId="0" sldId="2147483648"/>
              <pc:sldLayoutMk cId="2854653027" sldId="2147483749"/>
              <ac:spMk id="3" creationId="{88CA0E6B-2CA0-B1E0-86D3-77B02A75DB41}"/>
            </ac:spMkLst>
          </pc:spChg>
          <pc:spChg chg="add mod">
            <ac:chgData name="Angelique FERREIRA MARTINS" userId="bbbcf025-f37f-4b32-8e5c-f865c66f0b31" providerId="ADAL" clId="{06478FD5-E29A-4D27-8FB6-27ECD4255D14}" dt="2026-02-09T13:34:45.087" v="1836" actId="14100"/>
            <ac:spMkLst>
              <pc:docMk/>
              <pc:sldMasterMk cId="0" sldId="2147483648"/>
              <pc:sldLayoutMk cId="2854653027" sldId="2147483749"/>
              <ac:spMk id="4" creationId="{7FE100F8-1C20-5CD2-C526-792D11EBA7B3}"/>
            </ac:spMkLst>
          </pc:spChg>
          <pc:spChg chg="add mod">
            <ac:chgData name="Angelique FERREIRA MARTINS" userId="bbbcf025-f37f-4b32-8e5c-f865c66f0b31" providerId="ADAL" clId="{06478FD5-E29A-4D27-8FB6-27ECD4255D14}" dt="2026-02-09T13:34:48.457" v="1837" actId="14100"/>
            <ac:spMkLst>
              <pc:docMk/>
              <pc:sldMasterMk cId="0" sldId="2147483648"/>
              <pc:sldLayoutMk cId="2854653027" sldId="2147483749"/>
              <ac:spMk id="5" creationId="{8810CAF2-011C-25F5-CD03-0BEB2514368A}"/>
            </ac:spMkLst>
          </pc:spChg>
          <pc:spChg chg="add mod">
            <ac:chgData name="Angelique FERREIRA MARTINS" userId="bbbcf025-f37f-4b32-8e5c-f865c66f0b31" providerId="ADAL" clId="{06478FD5-E29A-4D27-8FB6-27ECD4255D14}" dt="2026-02-09T13:34:35.330" v="1835"/>
            <ac:spMkLst>
              <pc:docMk/>
              <pc:sldMasterMk cId="0" sldId="2147483648"/>
              <pc:sldLayoutMk cId="2854653027" sldId="2147483749"/>
              <ac:spMk id="6" creationId="{F093D7EA-3A5F-9E2B-CB17-89C75337CAC3}"/>
            </ac:spMkLst>
          </pc:spChg>
          <pc:spChg chg="add mod">
            <ac:chgData name="Angelique FERREIRA MARTINS" userId="bbbcf025-f37f-4b32-8e5c-f865c66f0b31" providerId="ADAL" clId="{06478FD5-E29A-4D27-8FB6-27ECD4255D14}" dt="2026-02-09T13:34:53.882" v="1838" actId="14100"/>
            <ac:spMkLst>
              <pc:docMk/>
              <pc:sldMasterMk cId="0" sldId="2147483648"/>
              <pc:sldLayoutMk cId="2854653027" sldId="2147483749"/>
              <ac:spMk id="7" creationId="{69D3927B-9D96-413E-B275-AE8B32DEF4A0}"/>
            </ac:spMkLst>
          </pc:spChg>
          <pc:spChg chg="add mod">
            <ac:chgData name="Angelique FERREIRA MARTINS" userId="bbbcf025-f37f-4b32-8e5c-f865c66f0b31" providerId="ADAL" clId="{06478FD5-E29A-4D27-8FB6-27ECD4255D14}" dt="2026-02-09T13:34:35.330" v="1835"/>
            <ac:spMkLst>
              <pc:docMk/>
              <pc:sldMasterMk cId="0" sldId="2147483648"/>
              <pc:sldLayoutMk cId="2854653027" sldId="2147483749"/>
              <ac:spMk id="8" creationId="{68CAB454-E3E1-283E-43D1-09FCDD96EEFC}"/>
            </ac:spMkLst>
          </pc:spChg>
          <pc:picChg chg="add mod">
            <ac:chgData name="Angelique FERREIRA MARTINS" userId="bbbcf025-f37f-4b32-8e5c-f865c66f0b31" providerId="ADAL" clId="{06478FD5-E29A-4D27-8FB6-27ECD4255D14}" dt="2026-02-09T13:35:02.597" v="1840"/>
            <ac:picMkLst>
              <pc:docMk/>
              <pc:sldMasterMk cId="0" sldId="2147483648"/>
              <pc:sldLayoutMk cId="2854653027" sldId="2147483749"/>
              <ac:picMk id="9" creationId="{B3A5A3C7-B544-A8B4-3A3B-F47153E5CEFA}"/>
            </ac:picMkLst>
          </pc:picChg>
        </pc:sldLayoutChg>
        <pc:sldLayoutChg chg="addSp delSp modSp mod">
          <pc:chgData name="Angelique FERREIRA MARTINS" userId="bbbcf025-f37f-4b32-8e5c-f865c66f0b31" providerId="ADAL" clId="{06478FD5-E29A-4D27-8FB6-27ECD4255D14}" dt="2026-02-09T13:23:52.461" v="1641"/>
          <pc:sldLayoutMkLst>
            <pc:docMk/>
            <pc:sldMasterMk cId="0" sldId="2147483648"/>
            <pc:sldLayoutMk cId="2162927948" sldId="2147483750"/>
          </pc:sldLayoutMkLst>
          <pc:spChg chg="add del mod">
            <ac:chgData name="Angelique FERREIRA MARTINS" userId="bbbcf025-f37f-4b32-8e5c-f865c66f0b31" providerId="ADAL" clId="{06478FD5-E29A-4D27-8FB6-27ECD4255D14}" dt="2026-02-09T13:10:14.697" v="1487" actId="478"/>
            <ac:spMkLst>
              <pc:docMk/>
              <pc:sldMasterMk cId="0" sldId="2147483648"/>
              <pc:sldLayoutMk cId="2162927948" sldId="2147483750"/>
              <ac:spMk id="2" creationId="{C878FB6A-64DC-B103-D4AE-85FF83C4E2B7}"/>
            </ac:spMkLst>
          </pc:spChg>
          <pc:spChg chg="add mod">
            <ac:chgData name="Angelique FERREIRA MARTINS" userId="bbbcf025-f37f-4b32-8e5c-f865c66f0b31" providerId="ADAL" clId="{06478FD5-E29A-4D27-8FB6-27ECD4255D14}" dt="2026-02-09T13:10:15.051" v="1488"/>
            <ac:spMkLst>
              <pc:docMk/>
              <pc:sldMasterMk cId="0" sldId="2147483648"/>
              <pc:sldLayoutMk cId="2162927948" sldId="2147483750"/>
              <ac:spMk id="4" creationId="{F957F6A8-D7E8-14C7-979E-F1816EBBA0F2}"/>
            </ac:spMkLst>
          </pc:spChg>
          <pc:picChg chg="add mod">
            <ac:chgData name="Angelique FERREIRA MARTINS" userId="bbbcf025-f37f-4b32-8e5c-f865c66f0b31" providerId="ADAL" clId="{06478FD5-E29A-4D27-8FB6-27ECD4255D14}" dt="2026-02-09T13:23:52.461" v="1641"/>
            <ac:picMkLst>
              <pc:docMk/>
              <pc:sldMasterMk cId="0" sldId="2147483648"/>
              <pc:sldLayoutMk cId="2162927948" sldId="2147483750"/>
              <ac:picMk id="5" creationId="{5F430E6F-9D5F-432B-1FE5-66E250DA4CE1}"/>
            </ac:picMkLst>
          </pc:picChg>
        </pc:sldLayoutChg>
        <pc:sldLayoutChg chg="addSp delSp modSp mod">
          <pc:chgData name="Angelique FERREIRA MARTINS" userId="bbbcf025-f37f-4b32-8e5c-f865c66f0b31" providerId="ADAL" clId="{06478FD5-E29A-4D27-8FB6-27ECD4255D14}" dt="2026-02-09T13:23:30.686" v="1636"/>
          <pc:sldLayoutMkLst>
            <pc:docMk/>
            <pc:sldMasterMk cId="0" sldId="2147483648"/>
            <pc:sldLayoutMk cId="3656519058" sldId="2147483751"/>
          </pc:sldLayoutMkLst>
          <pc:spChg chg="add mod">
            <ac:chgData name="Angelique FERREIRA MARTINS" userId="bbbcf025-f37f-4b32-8e5c-f865c66f0b31" providerId="ADAL" clId="{06478FD5-E29A-4D27-8FB6-27ECD4255D14}" dt="2026-02-09T13:11:20.417" v="1501" actId="14100"/>
            <ac:spMkLst>
              <pc:docMk/>
              <pc:sldMasterMk cId="0" sldId="2147483648"/>
              <pc:sldLayoutMk cId="3656519058" sldId="2147483751"/>
              <ac:spMk id="3" creationId="{96EC4A90-00AA-0C72-5175-C8C18CB8DCBF}"/>
            </ac:spMkLst>
          </pc:spChg>
          <pc:spChg chg="del">
            <ac:chgData name="Angelique FERREIRA MARTINS" userId="bbbcf025-f37f-4b32-8e5c-f865c66f0b31" providerId="ADAL" clId="{06478FD5-E29A-4D27-8FB6-27ECD4255D14}" dt="2026-02-09T13:23:29.950" v="1635" actId="478"/>
            <ac:spMkLst>
              <pc:docMk/>
              <pc:sldMasterMk cId="0" sldId="2147483648"/>
              <pc:sldLayoutMk cId="3656519058" sldId="2147483751"/>
              <ac:spMk id="220" creationId="{00000000-0000-0000-0000-000000000000}"/>
            </ac:spMkLst>
          </pc:spChg>
          <pc:spChg chg="del">
            <ac:chgData name="Angelique FERREIRA MARTINS" userId="bbbcf025-f37f-4b32-8e5c-f865c66f0b31" providerId="ADAL" clId="{06478FD5-E29A-4D27-8FB6-27ECD4255D14}" dt="2026-02-09T13:23:29.950" v="1635" actId="478"/>
            <ac:spMkLst>
              <pc:docMk/>
              <pc:sldMasterMk cId="0" sldId="2147483648"/>
              <pc:sldLayoutMk cId="3656519058" sldId="2147483751"/>
              <ac:spMk id="225" creationId="{00000000-0000-0000-0000-000000000000}"/>
            </ac:spMkLst>
          </pc:spChg>
          <pc:picChg chg="add mod">
            <ac:chgData name="Angelique FERREIRA MARTINS" userId="bbbcf025-f37f-4b32-8e5c-f865c66f0b31" providerId="ADAL" clId="{06478FD5-E29A-4D27-8FB6-27ECD4255D14}" dt="2026-02-09T13:23:30.686" v="1636"/>
            <ac:picMkLst>
              <pc:docMk/>
              <pc:sldMasterMk cId="0" sldId="2147483648"/>
              <pc:sldLayoutMk cId="3656519058" sldId="2147483751"/>
              <ac:picMk id="4" creationId="{C7357940-B50A-E936-5C15-E9AC492FABAB}"/>
            </ac:picMkLst>
          </pc:picChg>
        </pc:sldLayoutChg>
        <pc:sldLayoutChg chg="addSp modSp mod">
          <pc:chgData name="Angelique FERREIRA MARTINS" userId="bbbcf025-f37f-4b32-8e5c-f865c66f0b31" providerId="ADAL" clId="{06478FD5-E29A-4D27-8FB6-27ECD4255D14}" dt="2026-02-09T13:22:53.441" v="1629" actId="14100"/>
          <pc:sldLayoutMkLst>
            <pc:docMk/>
            <pc:sldMasterMk cId="0" sldId="2147483648"/>
            <pc:sldLayoutMk cId="3731632710" sldId="2147483752"/>
          </pc:sldLayoutMkLst>
          <pc:spChg chg="add mod">
            <ac:chgData name="Angelique FERREIRA MARTINS" userId="bbbcf025-f37f-4b32-8e5c-f865c66f0b31" providerId="ADAL" clId="{06478FD5-E29A-4D27-8FB6-27ECD4255D14}" dt="2026-02-09T13:07:43.603" v="1428" actId="1076"/>
            <ac:spMkLst>
              <pc:docMk/>
              <pc:sldMasterMk cId="0" sldId="2147483648"/>
              <pc:sldLayoutMk cId="3731632710" sldId="2147483752"/>
              <ac:spMk id="2" creationId="{4A245F2F-42C5-72D0-5F3E-76CF211D128E}"/>
            </ac:spMkLst>
          </pc:spChg>
          <pc:picChg chg="add mod">
            <ac:chgData name="Angelique FERREIRA MARTINS" userId="bbbcf025-f37f-4b32-8e5c-f865c66f0b31" providerId="ADAL" clId="{06478FD5-E29A-4D27-8FB6-27ECD4255D14}" dt="2026-02-09T13:22:53.441" v="1629" actId="14100"/>
            <ac:picMkLst>
              <pc:docMk/>
              <pc:sldMasterMk cId="0" sldId="2147483648"/>
              <pc:sldLayoutMk cId="3731632710" sldId="2147483752"/>
              <ac:picMk id="3" creationId="{FA735AAF-F1E9-F990-9923-B286F285FD11}"/>
            </ac:picMkLst>
          </pc:picChg>
        </pc:sldLayoutChg>
        <pc:sldLayoutChg chg="addSp modSp ord">
          <pc:chgData name="Angelique FERREIRA MARTINS" userId="bbbcf025-f37f-4b32-8e5c-f865c66f0b31" providerId="ADAL" clId="{06478FD5-E29A-4D27-8FB6-27ECD4255D14}" dt="2026-02-09T13:25:45.997" v="1649"/>
          <pc:sldLayoutMkLst>
            <pc:docMk/>
            <pc:sldMasterMk cId="0" sldId="2147483648"/>
            <pc:sldLayoutMk cId="3656932158" sldId="2147483753"/>
          </pc:sldLayoutMkLst>
          <pc:picChg chg="add mod">
            <ac:chgData name="Angelique FERREIRA MARTINS" userId="bbbcf025-f37f-4b32-8e5c-f865c66f0b31" providerId="ADAL" clId="{06478FD5-E29A-4D27-8FB6-27ECD4255D14}" dt="2026-02-09T13:25:45.997" v="1649"/>
            <ac:picMkLst>
              <pc:docMk/>
              <pc:sldMasterMk cId="0" sldId="2147483648"/>
              <pc:sldLayoutMk cId="3656932158" sldId="2147483753"/>
              <ac:picMk id="2" creationId="{23BEA0D1-0277-9D2B-68E3-36CE31ED7A10}"/>
            </ac:picMkLst>
          </pc:picChg>
        </pc:sldLayoutChg>
        <pc:sldLayoutChg chg="addSp delSp modSp mod ord">
          <pc:chgData name="Angelique FERREIRA MARTINS" userId="bbbcf025-f37f-4b32-8e5c-f865c66f0b31" providerId="ADAL" clId="{06478FD5-E29A-4D27-8FB6-27ECD4255D14}" dt="2026-02-09T13:24:27.775" v="1644"/>
          <pc:sldLayoutMkLst>
            <pc:docMk/>
            <pc:sldMasterMk cId="0" sldId="2147483648"/>
            <pc:sldLayoutMk cId="2180770071" sldId="2147483754"/>
          </pc:sldLayoutMkLst>
          <pc:spChg chg="mod">
            <ac:chgData name="Angelique FERREIRA MARTINS" userId="bbbcf025-f37f-4b32-8e5c-f865c66f0b31" providerId="ADAL" clId="{06478FD5-E29A-4D27-8FB6-27ECD4255D14}" dt="2026-02-09T13:11:49.878" v="1504" actId="2711"/>
            <ac:spMkLst>
              <pc:docMk/>
              <pc:sldMasterMk cId="0" sldId="2147483648"/>
              <pc:sldLayoutMk cId="2180770071" sldId="2147483754"/>
              <ac:spMk id="1042" creationId="{00000000-0000-0000-0000-000000000000}"/>
            </ac:spMkLst>
          </pc:spChg>
          <pc:spChg chg="del">
            <ac:chgData name="Angelique FERREIRA MARTINS" userId="bbbcf025-f37f-4b32-8e5c-f865c66f0b31" providerId="ADAL" clId="{06478FD5-E29A-4D27-8FB6-27ECD4255D14}" dt="2026-02-09T13:24:27.285" v="1643" actId="478"/>
            <ac:spMkLst>
              <pc:docMk/>
              <pc:sldMasterMk cId="0" sldId="2147483648"/>
              <pc:sldLayoutMk cId="2180770071" sldId="2147483754"/>
              <ac:spMk id="1043" creationId="{00000000-0000-0000-0000-000000000000}"/>
            </ac:spMkLst>
          </pc:spChg>
          <pc:picChg chg="add mod">
            <ac:chgData name="Angelique FERREIRA MARTINS" userId="bbbcf025-f37f-4b32-8e5c-f865c66f0b31" providerId="ADAL" clId="{06478FD5-E29A-4D27-8FB6-27ECD4255D14}" dt="2026-02-09T13:24:27.775" v="1644"/>
            <ac:picMkLst>
              <pc:docMk/>
              <pc:sldMasterMk cId="0" sldId="2147483648"/>
              <pc:sldLayoutMk cId="2180770071" sldId="2147483754"/>
              <ac:picMk id="2" creationId="{86B10819-74D1-1A88-2844-2AF8ED8230A3}"/>
            </ac:picMkLst>
          </pc:picChg>
        </pc:sldLayoutChg>
        <pc:sldLayoutChg chg="addSp delSp modSp add mod modTransition">
          <pc:chgData name="Angelique FERREIRA MARTINS" userId="bbbcf025-f37f-4b32-8e5c-f865c66f0b31" providerId="ADAL" clId="{06478FD5-E29A-4D27-8FB6-27ECD4255D14}" dt="2026-02-09T13:22:58.381" v="1630"/>
          <pc:sldLayoutMkLst>
            <pc:docMk/>
            <pc:sldMasterMk cId="0" sldId="2147483648"/>
            <pc:sldLayoutMk cId="223835542" sldId="2147483755"/>
          </pc:sldLayoutMkLst>
          <pc:spChg chg="del mod">
            <ac:chgData name="Angelique FERREIRA MARTINS" userId="bbbcf025-f37f-4b32-8e5c-f865c66f0b31" providerId="ADAL" clId="{06478FD5-E29A-4D27-8FB6-27ECD4255D14}" dt="2026-02-09T13:08:24.763" v="1468" actId="478"/>
            <ac:spMkLst>
              <pc:docMk/>
              <pc:sldMasterMk cId="0" sldId="2147483648"/>
              <pc:sldLayoutMk cId="223835542" sldId="2147483755"/>
              <ac:spMk id="2" creationId="{4A245F2F-42C5-72D0-5F3E-76CF211D128E}"/>
            </ac:spMkLst>
          </pc:spChg>
          <pc:spChg chg="add mod">
            <ac:chgData name="Angelique FERREIRA MARTINS" userId="bbbcf025-f37f-4b32-8e5c-f865c66f0b31" providerId="ADAL" clId="{06478FD5-E29A-4D27-8FB6-27ECD4255D14}" dt="2026-02-09T13:08:22.026" v="1467" actId="1038"/>
            <ac:spMkLst>
              <pc:docMk/>
              <pc:sldMasterMk cId="0" sldId="2147483648"/>
              <pc:sldLayoutMk cId="223835542" sldId="2147483755"/>
              <ac:spMk id="3" creationId="{6B79E0A5-ABAA-BE3F-C31F-A0364BCF1CF6}"/>
            </ac:spMkLst>
          </pc:spChg>
          <pc:picChg chg="add mod">
            <ac:chgData name="Angelique FERREIRA MARTINS" userId="bbbcf025-f37f-4b32-8e5c-f865c66f0b31" providerId="ADAL" clId="{06478FD5-E29A-4D27-8FB6-27ECD4255D14}" dt="2026-02-09T13:22:58.381" v="1630"/>
            <ac:picMkLst>
              <pc:docMk/>
              <pc:sldMasterMk cId="0" sldId="2147483648"/>
              <pc:sldLayoutMk cId="223835542" sldId="2147483755"/>
              <ac:picMk id="5" creationId="{5F60E29F-A9C0-46D4-9F3F-0B0BD0CBD275}"/>
            </ac:picMkLst>
          </pc:picChg>
        </pc:sldLayoutChg>
        <pc:sldLayoutChg chg="addSp delSp modSp add mod ord modTransition">
          <pc:chgData name="Angelique FERREIRA MARTINS" userId="bbbcf025-f37f-4b32-8e5c-f865c66f0b31" providerId="ADAL" clId="{06478FD5-E29A-4D27-8FB6-27ECD4255D14}" dt="2026-02-09T13:18:43.827" v="1596" actId="20578"/>
          <pc:sldLayoutMkLst>
            <pc:docMk/>
            <pc:sldMasterMk cId="0" sldId="2147483648"/>
            <pc:sldLayoutMk cId="1350601914" sldId="2147483756"/>
          </pc:sldLayoutMkLst>
          <pc:spChg chg="add del mod">
            <ac:chgData name="Angelique FERREIRA MARTINS" userId="bbbcf025-f37f-4b32-8e5c-f865c66f0b31" providerId="ADAL" clId="{06478FD5-E29A-4D27-8FB6-27ECD4255D14}" dt="2026-02-09T13:15:07.242" v="1512" actId="478"/>
            <ac:spMkLst>
              <pc:docMk/>
              <pc:sldMasterMk cId="0" sldId="2147483648"/>
              <pc:sldLayoutMk cId="1350601914" sldId="2147483756"/>
              <ac:spMk id="2" creationId="{A2B7129B-FC74-7B23-72D8-1B0ECB2E1196}"/>
            </ac:spMkLst>
          </pc:spChg>
          <pc:spChg chg="add mod">
            <ac:chgData name="Angelique FERREIRA MARTINS" userId="bbbcf025-f37f-4b32-8e5c-f865c66f0b31" providerId="ADAL" clId="{06478FD5-E29A-4D27-8FB6-27ECD4255D14}" dt="2026-02-09T13:15:07.572" v="1513"/>
            <ac:spMkLst>
              <pc:docMk/>
              <pc:sldMasterMk cId="0" sldId="2147483648"/>
              <pc:sldLayoutMk cId="1350601914" sldId="2147483756"/>
              <ac:spMk id="3" creationId="{1EC95D6B-4636-D0A2-A5CA-C3B92BC4B572}"/>
            </ac:spMkLst>
          </pc:spChg>
          <pc:spChg chg="add mod">
            <ac:chgData name="Angelique FERREIRA MARTINS" userId="bbbcf025-f37f-4b32-8e5c-f865c66f0b31" providerId="ADAL" clId="{06478FD5-E29A-4D27-8FB6-27ECD4255D14}" dt="2026-02-09T13:15:22.684" v="1516" actId="14100"/>
            <ac:spMkLst>
              <pc:docMk/>
              <pc:sldMasterMk cId="0" sldId="2147483648"/>
              <pc:sldLayoutMk cId="1350601914" sldId="2147483756"/>
              <ac:spMk id="4" creationId="{C820642A-4E55-63D5-C252-7787A8D969F8}"/>
            </ac:spMkLst>
          </pc:spChg>
          <pc:spChg chg="del">
            <ac:chgData name="Angelique FERREIRA MARTINS" userId="bbbcf025-f37f-4b32-8e5c-f865c66f0b31" providerId="ADAL" clId="{06478FD5-E29A-4D27-8FB6-27ECD4255D14}" dt="2026-02-09T13:18:12.663" v="1591" actId="478"/>
            <ac:spMkLst>
              <pc:docMk/>
              <pc:sldMasterMk cId="0" sldId="2147483648"/>
              <pc:sldLayoutMk cId="1350601914" sldId="2147483756"/>
              <ac:spMk id="253" creationId="{00000000-0000-0000-0000-000000000000}"/>
            </ac:spMkLst>
          </pc:spChg>
          <pc:picChg chg="add del mod">
            <ac:chgData name="Angelique FERREIRA MARTINS" userId="bbbcf025-f37f-4b32-8e5c-f865c66f0b31" providerId="ADAL" clId="{06478FD5-E29A-4D27-8FB6-27ECD4255D14}" dt="2026-02-09T13:17:11.441" v="1532" actId="478"/>
            <ac:picMkLst>
              <pc:docMk/>
              <pc:sldMasterMk cId="0" sldId="2147483648"/>
              <pc:sldLayoutMk cId="1350601914" sldId="2147483756"/>
              <ac:picMk id="6" creationId="{4DB37252-BE4A-4949-FF8D-34952236BFA3}"/>
            </ac:picMkLst>
          </pc:picChg>
          <pc:picChg chg="add mod ord">
            <ac:chgData name="Angelique FERREIRA MARTINS" userId="bbbcf025-f37f-4b32-8e5c-f865c66f0b31" providerId="ADAL" clId="{06478FD5-E29A-4D27-8FB6-27ECD4255D14}" dt="2026-02-09T13:18:11.412" v="1590" actId="167"/>
            <ac:picMkLst>
              <pc:docMk/>
              <pc:sldMasterMk cId="0" sldId="2147483648"/>
              <pc:sldLayoutMk cId="1350601914" sldId="2147483756"/>
              <ac:picMk id="8" creationId="{634EE276-45D9-0E4D-7DFD-00C5365181D2}"/>
            </ac:picMkLst>
          </pc:picChg>
        </pc:sldLayoutChg>
        <pc:sldLayoutChg chg="addSp delSp modSp add mod ord modTransition">
          <pc:chgData name="Angelique FERREIRA MARTINS" userId="bbbcf025-f37f-4b32-8e5c-f865c66f0b31" providerId="ADAL" clId="{06478FD5-E29A-4D27-8FB6-27ECD4255D14}" dt="2026-02-09T13:23:14.283" v="1633" actId="478"/>
          <pc:sldLayoutMkLst>
            <pc:docMk/>
            <pc:sldMasterMk cId="0" sldId="2147483648"/>
            <pc:sldLayoutMk cId="2886508925" sldId="2147483757"/>
          </pc:sldLayoutMkLst>
          <pc:spChg chg="del">
            <ac:chgData name="Angelique FERREIRA MARTINS" userId="bbbcf025-f37f-4b32-8e5c-f865c66f0b31" providerId="ADAL" clId="{06478FD5-E29A-4D27-8FB6-27ECD4255D14}" dt="2026-02-09T13:23:14.283" v="1633" actId="478"/>
            <ac:spMkLst>
              <pc:docMk/>
              <pc:sldMasterMk cId="0" sldId="2147483648"/>
              <pc:sldLayoutMk cId="2886508925" sldId="2147483757"/>
              <ac:spMk id="252" creationId="{00000000-0000-0000-0000-000000000000}"/>
            </ac:spMkLst>
          </pc:spChg>
          <pc:spChg chg="del">
            <ac:chgData name="Angelique FERREIRA MARTINS" userId="bbbcf025-f37f-4b32-8e5c-f865c66f0b31" providerId="ADAL" clId="{06478FD5-E29A-4D27-8FB6-27ECD4255D14}" dt="2026-02-09T13:18:07.290" v="1589" actId="478"/>
            <ac:spMkLst>
              <pc:docMk/>
              <pc:sldMasterMk cId="0" sldId="2147483648"/>
              <pc:sldLayoutMk cId="2886508925" sldId="2147483757"/>
              <ac:spMk id="253" creationId="{00000000-0000-0000-0000-000000000000}"/>
            </ac:spMkLst>
          </pc:spChg>
          <pc:picChg chg="add mod ord modCrop">
            <ac:chgData name="Angelique FERREIRA MARTINS" userId="bbbcf025-f37f-4b32-8e5c-f865c66f0b31" providerId="ADAL" clId="{06478FD5-E29A-4D27-8FB6-27ECD4255D14}" dt="2026-02-09T13:18:05.920" v="1588" actId="167"/>
            <ac:picMkLst>
              <pc:docMk/>
              <pc:sldMasterMk cId="0" sldId="2147483648"/>
              <pc:sldLayoutMk cId="2886508925" sldId="2147483757"/>
              <ac:picMk id="3" creationId="{E6712817-185E-DDEA-C484-2F1AB4CC5956}"/>
            </ac:picMkLst>
          </pc:picChg>
        </pc:sldLayoutChg>
        <pc:sldLayoutChg chg="add mod modTransition">
          <pc:chgData name="Angelique FERREIRA MARTINS" userId="bbbcf025-f37f-4b32-8e5c-f865c66f0b31" providerId="ADAL" clId="{06478FD5-E29A-4D27-8FB6-27ECD4255D14}" dt="2026-02-09T13:17:28.862" v="1537" actId="2890"/>
          <pc:sldLayoutMkLst>
            <pc:docMk/>
            <pc:sldMasterMk cId="0" sldId="2147483648"/>
            <pc:sldLayoutMk cId="2913039295" sldId="2147483758"/>
          </pc:sldLayoutMkLst>
        </pc:sldLayoutChg>
        <pc:sldLayoutChg chg="addSp delSp modSp add mod ord modTransition">
          <pc:chgData name="Angelique FERREIRA MARTINS" userId="bbbcf025-f37f-4b32-8e5c-f865c66f0b31" providerId="ADAL" clId="{06478FD5-E29A-4D27-8FB6-27ECD4255D14}" dt="2026-02-09T13:21:44.795" v="1621" actId="404"/>
          <pc:sldLayoutMkLst>
            <pc:docMk/>
            <pc:sldMasterMk cId="0" sldId="2147483648"/>
            <pc:sldLayoutMk cId="293146732" sldId="2147483759"/>
          </pc:sldLayoutMkLst>
          <pc:spChg chg="add mod">
            <ac:chgData name="Angelique FERREIRA MARTINS" userId="bbbcf025-f37f-4b32-8e5c-f865c66f0b31" providerId="ADAL" clId="{06478FD5-E29A-4D27-8FB6-27ECD4255D14}" dt="2026-02-09T13:20:47.329" v="1608"/>
            <ac:spMkLst>
              <pc:docMk/>
              <pc:sldMasterMk cId="0" sldId="2147483648"/>
              <pc:sldLayoutMk cId="293146732" sldId="2147483759"/>
              <ac:spMk id="3" creationId="{FF3EDE25-060B-47AD-69E5-AD24518015A2}"/>
            </ac:spMkLst>
          </pc:spChg>
          <pc:spChg chg="del">
            <ac:chgData name="Angelique FERREIRA MARTINS" userId="bbbcf025-f37f-4b32-8e5c-f865c66f0b31" providerId="ADAL" clId="{06478FD5-E29A-4D27-8FB6-27ECD4255D14}" dt="2026-02-09T13:20:46.656" v="1607" actId="478"/>
            <ac:spMkLst>
              <pc:docMk/>
              <pc:sldMasterMk cId="0" sldId="2147483648"/>
              <pc:sldLayoutMk cId="293146732" sldId="2147483759"/>
              <ac:spMk id="4" creationId="{C820642A-4E55-63D5-C252-7787A8D969F8}"/>
            </ac:spMkLst>
          </pc:spChg>
          <pc:spChg chg="add mod">
            <ac:chgData name="Angelique FERREIRA MARTINS" userId="bbbcf025-f37f-4b32-8e5c-f865c66f0b31" providerId="ADAL" clId="{06478FD5-E29A-4D27-8FB6-27ECD4255D14}" dt="2026-02-09T13:21:44.795" v="1621" actId="404"/>
            <ac:spMkLst>
              <pc:docMk/>
              <pc:sldMasterMk cId="0" sldId="2147483648"/>
              <pc:sldLayoutMk cId="293146732" sldId="2147483759"/>
              <ac:spMk id="5" creationId="{7C458F3C-5B76-3267-66A2-34F76806E27E}"/>
            </ac:spMkLst>
          </pc:spChg>
          <pc:picChg chg="add mod">
            <ac:chgData name="Angelique FERREIRA MARTINS" userId="bbbcf025-f37f-4b32-8e5c-f865c66f0b31" providerId="ADAL" clId="{06478FD5-E29A-4D27-8FB6-27ECD4255D14}" dt="2026-02-09T13:20:47.329" v="1608"/>
            <ac:picMkLst>
              <pc:docMk/>
              <pc:sldMasterMk cId="0" sldId="2147483648"/>
              <pc:sldLayoutMk cId="293146732" sldId="2147483759"/>
              <ac:picMk id="2" creationId="{D2227829-61AE-5F54-3119-004A0F5050AD}"/>
            </ac:picMkLst>
          </pc:picChg>
        </pc:sldLayoutChg>
        <pc:sldLayoutChg chg="addSp delSp modSp add mod ord modTransition">
          <pc:chgData name="Angelique FERREIRA MARTINS" userId="bbbcf025-f37f-4b32-8e5c-f865c66f0b31" providerId="ADAL" clId="{06478FD5-E29A-4D27-8FB6-27ECD4255D14}" dt="2026-02-09T13:23:20.695" v="1634" actId="478"/>
          <pc:sldLayoutMkLst>
            <pc:docMk/>
            <pc:sldMasterMk cId="0" sldId="2147483648"/>
            <pc:sldLayoutMk cId="3492887988" sldId="2147483760"/>
          </pc:sldLayoutMkLst>
          <pc:spChg chg="del">
            <ac:chgData name="Angelique FERREIRA MARTINS" userId="bbbcf025-f37f-4b32-8e5c-f865c66f0b31" providerId="ADAL" clId="{06478FD5-E29A-4D27-8FB6-27ECD4255D14}" dt="2026-02-09T13:20:55.142" v="1611" actId="478"/>
            <ac:spMkLst>
              <pc:docMk/>
              <pc:sldMasterMk cId="0" sldId="2147483648"/>
              <pc:sldLayoutMk cId="3492887988" sldId="2147483760"/>
              <ac:spMk id="4" creationId="{C820642A-4E55-63D5-C252-7787A8D969F8}"/>
            </ac:spMkLst>
          </pc:spChg>
          <pc:spChg chg="add mod">
            <ac:chgData name="Angelique FERREIRA MARTINS" userId="bbbcf025-f37f-4b32-8e5c-f865c66f0b31" providerId="ADAL" clId="{06478FD5-E29A-4D27-8FB6-27ECD4255D14}" dt="2026-02-09T13:20:55.620" v="1612"/>
            <ac:spMkLst>
              <pc:docMk/>
              <pc:sldMasterMk cId="0" sldId="2147483648"/>
              <pc:sldLayoutMk cId="3492887988" sldId="2147483760"/>
              <ac:spMk id="5" creationId="{E7078AEB-96E2-E5DF-7D0F-4AC93E6C3021}"/>
            </ac:spMkLst>
          </pc:spChg>
          <pc:spChg chg="add mod">
            <ac:chgData name="Angelique FERREIRA MARTINS" userId="bbbcf025-f37f-4b32-8e5c-f865c66f0b31" providerId="ADAL" clId="{06478FD5-E29A-4D27-8FB6-27ECD4255D14}" dt="2026-02-09T13:21:49.380" v="1622"/>
            <ac:spMkLst>
              <pc:docMk/>
              <pc:sldMasterMk cId="0" sldId="2147483648"/>
              <pc:sldLayoutMk cId="3492887988" sldId="2147483760"/>
              <ac:spMk id="6" creationId="{4F865BAD-5DD2-3D22-CE64-30113ED42693}"/>
            </ac:spMkLst>
          </pc:spChg>
          <pc:spChg chg="del">
            <ac:chgData name="Angelique FERREIRA MARTINS" userId="bbbcf025-f37f-4b32-8e5c-f865c66f0b31" providerId="ADAL" clId="{06478FD5-E29A-4D27-8FB6-27ECD4255D14}" dt="2026-02-09T13:23:20.695" v="1634" actId="478"/>
            <ac:spMkLst>
              <pc:docMk/>
              <pc:sldMasterMk cId="0" sldId="2147483648"/>
              <pc:sldLayoutMk cId="3492887988" sldId="2147483760"/>
              <ac:spMk id="252" creationId="{00000000-0000-0000-0000-000000000000}"/>
            </ac:spMkLst>
          </pc:spChg>
          <pc:picChg chg="add mod">
            <ac:chgData name="Angelique FERREIRA MARTINS" userId="bbbcf025-f37f-4b32-8e5c-f865c66f0b31" providerId="ADAL" clId="{06478FD5-E29A-4D27-8FB6-27ECD4255D14}" dt="2026-02-09T13:20:55.620" v="1612"/>
            <ac:picMkLst>
              <pc:docMk/>
              <pc:sldMasterMk cId="0" sldId="2147483648"/>
              <pc:sldLayoutMk cId="3492887988" sldId="2147483760"/>
              <ac:picMk id="2" creationId="{D9C8FECE-51E1-E7A5-65F7-3A93A273AED9}"/>
            </ac:picMkLst>
          </pc:picChg>
        </pc:sldLayoutChg>
        <pc:sldLayoutChg chg="addSp delSp modSp add mod modTransition">
          <pc:chgData name="Angelique FERREIRA MARTINS" userId="bbbcf025-f37f-4b32-8e5c-f865c66f0b31" providerId="ADAL" clId="{06478FD5-E29A-4D27-8FB6-27ECD4255D14}" dt="2026-02-09T13:33:07.433" v="1814" actId="14100"/>
          <pc:sldLayoutMkLst>
            <pc:docMk/>
            <pc:sldMasterMk cId="0" sldId="2147483648"/>
            <pc:sldLayoutMk cId="1112139551" sldId="2147483761"/>
          </pc:sldLayoutMkLst>
          <pc:spChg chg="add del mod">
            <ac:chgData name="Angelique FERREIRA MARTINS" userId="bbbcf025-f37f-4b32-8e5c-f865c66f0b31" providerId="ADAL" clId="{06478FD5-E29A-4D27-8FB6-27ECD4255D14}" dt="2026-02-09T13:27:47.397" v="1724" actId="478"/>
            <ac:spMkLst>
              <pc:docMk/>
              <pc:sldMasterMk cId="0" sldId="2147483648"/>
              <pc:sldLayoutMk cId="1112139551" sldId="2147483761"/>
              <ac:spMk id="4" creationId="{CA4B80B8-2036-555D-1A77-D67850BC6111}"/>
            </ac:spMkLst>
          </pc:spChg>
          <pc:spChg chg="add del mod">
            <ac:chgData name="Angelique FERREIRA MARTINS" userId="bbbcf025-f37f-4b32-8e5c-f865c66f0b31" providerId="ADAL" clId="{06478FD5-E29A-4D27-8FB6-27ECD4255D14}" dt="2026-02-09T13:27:49.887" v="1725" actId="478"/>
            <ac:spMkLst>
              <pc:docMk/>
              <pc:sldMasterMk cId="0" sldId="2147483648"/>
              <pc:sldLayoutMk cId="1112139551" sldId="2147483761"/>
              <ac:spMk id="5" creationId="{F76DCA8D-B8E9-C3BE-4F3C-6284CFA140EC}"/>
            </ac:spMkLst>
          </pc:spChg>
          <pc:spChg chg="add mod">
            <ac:chgData name="Angelique FERREIRA MARTINS" userId="bbbcf025-f37f-4b32-8e5c-f865c66f0b31" providerId="ADAL" clId="{06478FD5-E29A-4D27-8FB6-27ECD4255D14}" dt="2026-02-09T13:31:57.711" v="1793" actId="113"/>
            <ac:spMkLst>
              <pc:docMk/>
              <pc:sldMasterMk cId="0" sldId="2147483648"/>
              <pc:sldLayoutMk cId="1112139551" sldId="2147483761"/>
              <ac:spMk id="7" creationId="{BC420B38-8772-74A7-937E-4FF2F090E21E}"/>
            </ac:spMkLst>
          </pc:spChg>
          <pc:spChg chg="add mod">
            <ac:chgData name="Angelique FERREIRA MARTINS" userId="bbbcf025-f37f-4b32-8e5c-f865c66f0b31" providerId="ADAL" clId="{06478FD5-E29A-4D27-8FB6-27ECD4255D14}" dt="2026-02-09T13:31:55.593" v="1792" actId="1076"/>
            <ac:spMkLst>
              <pc:docMk/>
              <pc:sldMasterMk cId="0" sldId="2147483648"/>
              <pc:sldLayoutMk cId="1112139551" sldId="2147483761"/>
              <ac:spMk id="8" creationId="{BED65264-3092-358B-EB91-3F91E3F97508}"/>
            </ac:spMkLst>
          </pc:spChg>
          <pc:spChg chg="add del mod">
            <ac:chgData name="Angelique FERREIRA MARTINS" userId="bbbcf025-f37f-4b32-8e5c-f865c66f0b31" providerId="ADAL" clId="{06478FD5-E29A-4D27-8FB6-27ECD4255D14}" dt="2026-02-09T13:32:13.625" v="1794" actId="478"/>
            <ac:spMkLst>
              <pc:docMk/>
              <pc:sldMasterMk cId="0" sldId="2147483648"/>
              <pc:sldLayoutMk cId="1112139551" sldId="2147483761"/>
              <ac:spMk id="9" creationId="{D270280C-1719-7EBB-A4AE-6B17981AB1D0}"/>
            </ac:spMkLst>
          </pc:spChg>
          <pc:spChg chg="add mod">
            <ac:chgData name="Angelique FERREIRA MARTINS" userId="bbbcf025-f37f-4b32-8e5c-f865c66f0b31" providerId="ADAL" clId="{06478FD5-E29A-4D27-8FB6-27ECD4255D14}" dt="2026-02-09T13:33:07.433" v="1814" actId="14100"/>
            <ac:spMkLst>
              <pc:docMk/>
              <pc:sldMasterMk cId="0" sldId="2147483648"/>
              <pc:sldLayoutMk cId="1112139551" sldId="2147483761"/>
              <ac:spMk id="10" creationId="{AE899EA1-AC79-F1D8-8017-FEF4784F6D4F}"/>
            </ac:spMkLst>
          </pc:spChg>
          <pc:spChg chg="mod">
            <ac:chgData name="Angelique FERREIRA MARTINS" userId="bbbcf025-f37f-4b32-8e5c-f865c66f0b31" providerId="ADAL" clId="{06478FD5-E29A-4D27-8FB6-27ECD4255D14}" dt="2026-02-09T13:28:19.495" v="1738" actId="14100"/>
            <ac:spMkLst>
              <pc:docMk/>
              <pc:sldMasterMk cId="0" sldId="2147483648"/>
              <pc:sldLayoutMk cId="1112139551" sldId="2147483761"/>
              <ac:spMk id="534" creationId="{00000000-0000-0000-0000-000000000000}"/>
            </ac:spMkLst>
          </pc:spChg>
          <pc:picChg chg="del">
            <ac:chgData name="Angelique FERREIRA MARTINS" userId="bbbcf025-f37f-4b32-8e5c-f865c66f0b31" providerId="ADAL" clId="{06478FD5-E29A-4D27-8FB6-27ECD4255D14}" dt="2026-02-09T13:26:11.204" v="1651" actId="478"/>
            <ac:picMkLst>
              <pc:docMk/>
              <pc:sldMasterMk cId="0" sldId="2147483648"/>
              <pc:sldLayoutMk cId="1112139551" sldId="2147483761"/>
              <ac:picMk id="2" creationId="{23BEA0D1-0277-9D2B-68E3-36CE31ED7A10}"/>
            </ac:picMkLst>
          </pc:picChg>
          <pc:picChg chg="add del mod">
            <ac:chgData name="Angelique FERREIRA MARTINS" userId="bbbcf025-f37f-4b32-8e5c-f865c66f0b31" providerId="ADAL" clId="{06478FD5-E29A-4D27-8FB6-27ECD4255D14}" dt="2026-02-09T13:27:07.092" v="1656" actId="478"/>
            <ac:picMkLst>
              <pc:docMk/>
              <pc:sldMasterMk cId="0" sldId="2147483648"/>
              <pc:sldLayoutMk cId="1112139551" sldId="2147483761"/>
              <ac:picMk id="3" creationId="{272A1820-374F-7B23-9CDD-BDA8B7E2B0B9}"/>
            </ac:picMkLst>
          </pc:picChg>
          <pc:picChg chg="add mod">
            <ac:chgData name="Angelique FERREIRA MARTINS" userId="bbbcf025-f37f-4b32-8e5c-f865c66f0b31" providerId="ADAL" clId="{06478FD5-E29A-4D27-8FB6-27ECD4255D14}" dt="2026-02-09T13:27:07.487" v="1657"/>
            <ac:picMkLst>
              <pc:docMk/>
              <pc:sldMasterMk cId="0" sldId="2147483648"/>
              <pc:sldLayoutMk cId="1112139551" sldId="2147483761"/>
              <ac:picMk id="6" creationId="{AC82F54D-2603-358F-4308-BE3E3FB23452}"/>
            </ac:picMkLst>
          </pc:picChg>
        </pc:sldLayoutChg>
        <pc:sldLayoutChg chg="modSp add mod modTransition">
          <pc:chgData name="Angelique FERREIRA MARTINS" userId="bbbcf025-f37f-4b32-8e5c-f865c66f0b31" providerId="ADAL" clId="{06478FD5-E29A-4D27-8FB6-27ECD4255D14}" dt="2026-02-09T13:42:19.623" v="1855" actId="1076"/>
          <pc:sldLayoutMkLst>
            <pc:docMk/>
            <pc:sldMasterMk cId="0" sldId="2147483648"/>
            <pc:sldLayoutMk cId="84441953" sldId="2147483762"/>
          </pc:sldLayoutMkLst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58" creationId="{00000000-0000-0000-0000-000000000000}"/>
            </ac:spMkLst>
          </pc:spChg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59" creationId="{00000000-0000-0000-0000-000000000000}"/>
            </ac:spMkLst>
          </pc:spChg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60" creationId="{00000000-0000-0000-0000-000000000000}"/>
            </ac:spMkLst>
          </pc:spChg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61" creationId="{00000000-0000-0000-0000-000000000000}"/>
            </ac:spMkLst>
          </pc:spChg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62" creationId="{00000000-0000-0000-0000-000000000000}"/>
            </ac:spMkLst>
          </pc:spChg>
          <pc:spChg chg="mod">
            <ac:chgData name="Angelique FERREIRA MARTINS" userId="bbbcf025-f37f-4b32-8e5c-f865c66f0b31" providerId="ADAL" clId="{06478FD5-E29A-4D27-8FB6-27ECD4255D14}" dt="2026-02-09T13:42:19.623" v="1855" actId="1076"/>
            <ac:spMkLst>
              <pc:docMk/>
              <pc:sldMasterMk cId="0" sldId="2147483648"/>
              <pc:sldLayoutMk cId="84441953" sldId="2147483762"/>
              <ac:spMk id="563" creationId="{00000000-0000-0000-0000-000000000000}"/>
            </ac:spMkLst>
          </pc:spChg>
        </pc:sldLayoutChg>
        <pc:sldLayoutChg chg="add del mod modTransition">
          <pc:chgData name="Angelique FERREIRA MARTINS" userId="bbbcf025-f37f-4b32-8e5c-f865c66f0b31" providerId="ADAL" clId="{06478FD5-E29A-4D27-8FB6-27ECD4255D14}" dt="2026-02-09T13:34:28.345" v="1834" actId="2890"/>
          <pc:sldLayoutMkLst>
            <pc:docMk/>
            <pc:sldMasterMk cId="0" sldId="2147483648"/>
            <pc:sldLayoutMk cId="2357996229" sldId="2147483762"/>
          </pc:sldLayoutMkLst>
        </pc:sldLayoutChg>
        <pc:sldLayoutChg chg="modSp add mod modTransition">
          <pc:chgData name="Angelique FERREIRA MARTINS" userId="bbbcf025-f37f-4b32-8e5c-f865c66f0b31" providerId="ADAL" clId="{06478FD5-E29A-4D27-8FB6-27ECD4255D14}" dt="2026-02-09T13:42:40.850" v="1941" actId="1038"/>
          <pc:sldLayoutMkLst>
            <pc:docMk/>
            <pc:sldMasterMk cId="0" sldId="2147483648"/>
            <pc:sldLayoutMk cId="2622185394" sldId="2147483763"/>
          </pc:sldLayoutMkLst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3" creationId="{88CA0E6B-2CA0-B1E0-86D3-77B02A75DB41}"/>
            </ac:spMkLst>
          </pc:spChg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4" creationId="{7FE100F8-1C20-5CD2-C526-792D11EBA7B3}"/>
            </ac:spMkLst>
          </pc:spChg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5" creationId="{8810CAF2-011C-25F5-CD03-0BEB2514368A}"/>
            </ac:spMkLst>
          </pc:spChg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6" creationId="{F093D7EA-3A5F-9E2B-CB17-89C75337CAC3}"/>
            </ac:spMkLst>
          </pc:spChg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7" creationId="{69D3927B-9D96-413E-B275-AE8B32DEF4A0}"/>
            </ac:spMkLst>
          </pc:spChg>
          <pc:spChg chg="mod">
            <ac:chgData name="Angelique FERREIRA MARTINS" userId="bbbcf025-f37f-4b32-8e5c-f865c66f0b31" providerId="ADAL" clId="{06478FD5-E29A-4D27-8FB6-27ECD4255D14}" dt="2026-02-09T13:42:40.850" v="1941" actId="1038"/>
            <ac:spMkLst>
              <pc:docMk/>
              <pc:sldMasterMk cId="0" sldId="2147483648"/>
              <pc:sldLayoutMk cId="2622185394" sldId="2147483763"/>
              <ac:spMk id="8" creationId="{68CAB454-E3E1-283E-43D1-09FCDD96EEF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6C6903-0AE9-931F-543F-1757399CB4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2E7B1-6D60-8C49-A731-1F21479164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4A11-9A7B-4F68-803E-E3EAF5FBA1DA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733F5-FDFB-4071-76B0-5A323397C3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81DC67-3890-02DE-FDE7-17A3D8F80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E603-EE0B-4133-8A5D-F394F58E44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3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-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rouge, intérieur, rose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634EE276-45D9-0E4D-7DFD-00C536518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87" y="-1"/>
            <a:ext cx="13211175" cy="13716000"/>
          </a:xfrm>
          <a:prstGeom prst="rect">
            <a:avLst/>
          </a:prstGeom>
        </p:spPr>
      </p:pic>
      <p:sp>
        <p:nvSpPr>
          <p:cNvPr id="252" name="Shape 252"/>
          <p:cNvSpPr/>
          <p:nvPr/>
        </p:nvSpPr>
        <p:spPr>
          <a:xfrm>
            <a:off x="21848960" y="12319000"/>
            <a:ext cx="50972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450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t>‹N°›</a:t>
            </a:fld>
            <a:r>
              <a:t>￼</a:t>
            </a:r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D2227829-61AE-5F54-3119-004A0F505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97" y="3944027"/>
            <a:ext cx="2563834" cy="2576107"/>
          </a:xfrm>
          <a:prstGeom prst="rect">
            <a:avLst/>
          </a:prstGeom>
        </p:spPr>
      </p:pic>
      <p:sp>
        <p:nvSpPr>
          <p:cNvPr id="3" name="Shape 1061">
            <a:extLst>
              <a:ext uri="{FF2B5EF4-FFF2-40B4-BE49-F238E27FC236}">
                <a16:creationId xmlns:a16="http://schemas.microsoft.com/office/drawing/2014/main" id="{FF3EDE25-060B-47AD-69E5-AD24518015A2}"/>
              </a:ext>
            </a:extLst>
          </p:cNvPr>
          <p:cNvSpPr/>
          <p:nvPr userDrawn="1"/>
        </p:nvSpPr>
        <p:spPr>
          <a:xfrm>
            <a:off x="2032097" y="7664844"/>
            <a:ext cx="8513984" cy="177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 sz="4800" spc="24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/>
              <a:t>Partenaire </a:t>
            </a:r>
          </a:p>
          <a:p>
            <a:pPr>
              <a:spcBef>
                <a:spcPts val="600"/>
              </a:spcBef>
            </a:pPr>
            <a:r>
              <a:rPr lang="fr-FR" sz="6000" dirty="0"/>
              <a:t>de vos créations</a:t>
            </a:r>
            <a:endParaRPr sz="6000" dirty="0"/>
          </a:p>
        </p:txBody>
      </p:sp>
      <p:sp>
        <p:nvSpPr>
          <p:cNvPr id="5" name="Shape 1041">
            <a:extLst>
              <a:ext uri="{FF2B5EF4-FFF2-40B4-BE49-F238E27FC236}">
                <a16:creationId xmlns:a16="http://schemas.microsoft.com/office/drawing/2014/main" id="{7C458F3C-5B76-3267-66A2-34F76806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3688" y="9999356"/>
            <a:ext cx="8687854" cy="1782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600"/>
            </a:lvl1pPr>
          </a:lstStyle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467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1848960" y="12319000"/>
            <a:ext cx="50972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450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t>‹N°›</a:t>
            </a:fld>
            <a:r>
              <a:t>￼</a:t>
            </a:r>
          </a:p>
        </p:txBody>
      </p:sp>
      <p:sp>
        <p:nvSpPr>
          <p:cNvPr id="282" name="Shape 282"/>
          <p:cNvSpPr>
            <a:spLocks noGrp="1"/>
          </p:cNvSpPr>
          <p:nvPr>
            <p:ph type="pic" sz="half" idx="13" hasCustomPrompt="1"/>
          </p:nvPr>
        </p:nvSpPr>
        <p:spPr>
          <a:xfrm>
            <a:off x="-1" y="9148384"/>
            <a:ext cx="24384199" cy="45676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dirty="0"/>
          </a:p>
        </p:txBody>
      </p:sp>
      <p:sp>
        <p:nvSpPr>
          <p:cNvPr id="3" name="Shape 1041">
            <a:extLst>
              <a:ext uri="{FF2B5EF4-FFF2-40B4-BE49-F238E27FC236}">
                <a16:creationId xmlns:a16="http://schemas.microsoft.com/office/drawing/2014/main" id="{A8DAA981-B080-CBB3-6B95-8A2BAC8C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4" name="Image 3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F539ABA5-61F3-7A0B-4131-D84A055D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-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99793"/>
            <a:ext cx="5080198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59" name="Shape 55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7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0" name="Shape 560"/>
          <p:cNvSpPr>
            <a:spLocks noGrp="1"/>
          </p:cNvSpPr>
          <p:nvPr>
            <p:ph type="pic" sz="quarter" idx="15" hasCustomPrompt="1"/>
          </p:nvPr>
        </p:nvSpPr>
        <p:spPr>
          <a:xfrm>
            <a:off x="5333999" y="-1412"/>
            <a:ext cx="5080199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1" name="Shape 561"/>
          <p:cNvSpPr>
            <a:spLocks noGrp="1"/>
          </p:cNvSpPr>
          <p:nvPr>
            <p:ph type="pic" sz="quarter" idx="16" hasCustomPrompt="1"/>
          </p:nvPr>
        </p:nvSpPr>
        <p:spPr>
          <a:xfrm>
            <a:off x="5333999" y="9267383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2" name="Shape 562"/>
          <p:cNvSpPr>
            <a:spLocks noGrp="1"/>
          </p:cNvSpPr>
          <p:nvPr>
            <p:ph type="pic" sz="quarter" idx="17" hasCustomPrompt="1"/>
          </p:nvPr>
        </p:nvSpPr>
        <p:spPr>
          <a:xfrm>
            <a:off x="10668001" y="-1411"/>
            <a:ext cx="5080198" cy="77460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3" name="Shape 563"/>
          <p:cNvSpPr>
            <a:spLocks noGrp="1"/>
          </p:cNvSpPr>
          <p:nvPr>
            <p:ph type="pic" sz="quarter" idx="18" hasCustomPrompt="1"/>
          </p:nvPr>
        </p:nvSpPr>
        <p:spPr>
          <a:xfrm>
            <a:off x="10668002" y="8005865"/>
            <a:ext cx="5080198" cy="57101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722A3BEB-05C8-DE0E-BC85-6181C167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-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pic" sz="quarter" idx="13" hasCustomPrompt="1"/>
          </p:nvPr>
        </p:nvSpPr>
        <p:spPr>
          <a:xfrm>
            <a:off x="8635800" y="4698234"/>
            <a:ext cx="5080198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59" name="Shape 559"/>
          <p:cNvSpPr>
            <a:spLocks noGrp="1"/>
          </p:cNvSpPr>
          <p:nvPr>
            <p:ph type="pic" sz="quarter" idx="14" hasCustomPrompt="1"/>
          </p:nvPr>
        </p:nvSpPr>
        <p:spPr>
          <a:xfrm>
            <a:off x="8635800" y="-1412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0" name="Shape 560"/>
          <p:cNvSpPr>
            <a:spLocks noGrp="1"/>
          </p:cNvSpPr>
          <p:nvPr>
            <p:ph type="pic" sz="quarter" idx="15" hasCustomPrompt="1"/>
          </p:nvPr>
        </p:nvSpPr>
        <p:spPr>
          <a:xfrm>
            <a:off x="13969799" y="-2971"/>
            <a:ext cx="5080199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1" name="Shape 561"/>
          <p:cNvSpPr>
            <a:spLocks noGrp="1"/>
          </p:cNvSpPr>
          <p:nvPr>
            <p:ph type="pic" sz="quarter" idx="16" hasCustomPrompt="1"/>
          </p:nvPr>
        </p:nvSpPr>
        <p:spPr>
          <a:xfrm>
            <a:off x="13969799" y="9265824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2" name="Shape 562"/>
          <p:cNvSpPr>
            <a:spLocks noGrp="1"/>
          </p:cNvSpPr>
          <p:nvPr>
            <p:ph type="pic" sz="quarter" idx="17" hasCustomPrompt="1"/>
          </p:nvPr>
        </p:nvSpPr>
        <p:spPr>
          <a:xfrm>
            <a:off x="19303801" y="-2970"/>
            <a:ext cx="5080198" cy="77460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63" name="Shape 563"/>
          <p:cNvSpPr>
            <a:spLocks noGrp="1"/>
          </p:cNvSpPr>
          <p:nvPr>
            <p:ph type="pic" sz="quarter" idx="18" hasCustomPrompt="1"/>
          </p:nvPr>
        </p:nvSpPr>
        <p:spPr>
          <a:xfrm>
            <a:off x="19303802" y="8004306"/>
            <a:ext cx="5080198" cy="57101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722A3BEB-05C8-DE0E-BC85-6181C167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9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FCEE6-5EE2-AB1A-B4B6-B942D7CE2711}"/>
              </a:ext>
            </a:extLst>
          </p:cNvPr>
          <p:cNvSpPr/>
          <p:nvPr userDrawn="1"/>
        </p:nvSpPr>
        <p:spPr>
          <a:xfrm>
            <a:off x="0" y="-206477"/>
            <a:ext cx="24384000" cy="13922477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hape 558">
            <a:extLst>
              <a:ext uri="{FF2B5EF4-FFF2-40B4-BE49-F238E27FC236}">
                <a16:creationId xmlns:a16="http://schemas.microsoft.com/office/drawing/2014/main" id="{88CA0E6B-2CA0-B1E0-86D3-77B02A75DB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99793"/>
            <a:ext cx="5080198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Shape 559">
            <a:extLst>
              <a:ext uri="{FF2B5EF4-FFF2-40B4-BE49-F238E27FC236}">
                <a16:creationId xmlns:a16="http://schemas.microsoft.com/office/drawing/2014/main" id="{7FE100F8-1C20-5CD2-C526-792D11EBA7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06477"/>
            <a:ext cx="5080198" cy="46538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Shape 560">
            <a:extLst>
              <a:ext uri="{FF2B5EF4-FFF2-40B4-BE49-F238E27FC236}">
                <a16:creationId xmlns:a16="http://schemas.microsoft.com/office/drawing/2014/main" id="{8810CAF2-011C-25F5-CD03-0BEB251436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3999" y="-206476"/>
            <a:ext cx="5080199" cy="92211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" name="Shape 561">
            <a:extLst>
              <a:ext uri="{FF2B5EF4-FFF2-40B4-BE49-F238E27FC236}">
                <a16:creationId xmlns:a16="http://schemas.microsoft.com/office/drawing/2014/main" id="{F093D7EA-3A5F-9E2B-CB17-89C75337CA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33999" y="9267383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Shape 562">
            <a:extLst>
              <a:ext uri="{FF2B5EF4-FFF2-40B4-BE49-F238E27FC236}">
                <a16:creationId xmlns:a16="http://schemas.microsoft.com/office/drawing/2014/main" id="{69D3927B-9D96-413E-B275-AE8B32DEF4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668001" y="-206476"/>
            <a:ext cx="5080198" cy="79511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Shape 563">
            <a:extLst>
              <a:ext uri="{FF2B5EF4-FFF2-40B4-BE49-F238E27FC236}">
                <a16:creationId xmlns:a16="http://schemas.microsoft.com/office/drawing/2014/main" id="{68CAB454-E3E1-283E-43D1-09FCDD96EE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668002" y="8005865"/>
            <a:ext cx="5080198" cy="57101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9" name="Image 8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B3A5A3C7-B544-A8B4-3A3B-F47153E5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5302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FCEE6-5EE2-AB1A-B4B6-B942D7CE2711}"/>
              </a:ext>
            </a:extLst>
          </p:cNvPr>
          <p:cNvSpPr/>
          <p:nvPr userDrawn="1"/>
        </p:nvSpPr>
        <p:spPr>
          <a:xfrm>
            <a:off x="0" y="-206477"/>
            <a:ext cx="24384000" cy="13922477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hape 558">
            <a:extLst>
              <a:ext uri="{FF2B5EF4-FFF2-40B4-BE49-F238E27FC236}">
                <a16:creationId xmlns:a16="http://schemas.microsoft.com/office/drawing/2014/main" id="{88CA0E6B-2CA0-B1E0-86D3-77B02A75DB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31936" y="4699793"/>
            <a:ext cx="5080198" cy="901605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/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4" name="Shape 559">
            <a:extLst>
              <a:ext uri="{FF2B5EF4-FFF2-40B4-BE49-F238E27FC236}">
                <a16:creationId xmlns:a16="http://schemas.microsoft.com/office/drawing/2014/main" id="{7FE100F8-1C20-5CD2-C526-792D11EBA7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31936" y="-206477"/>
            <a:ext cx="5080198" cy="46538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" name="Shape 560">
            <a:extLst>
              <a:ext uri="{FF2B5EF4-FFF2-40B4-BE49-F238E27FC236}">
                <a16:creationId xmlns:a16="http://schemas.microsoft.com/office/drawing/2014/main" id="{8810CAF2-011C-25F5-CD03-0BEB251436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65935" y="-206476"/>
            <a:ext cx="5080199" cy="92211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" name="Shape 561">
            <a:extLst>
              <a:ext uri="{FF2B5EF4-FFF2-40B4-BE49-F238E27FC236}">
                <a16:creationId xmlns:a16="http://schemas.microsoft.com/office/drawing/2014/main" id="{F093D7EA-3A5F-9E2B-CB17-89C75337CA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965935" y="9267383"/>
            <a:ext cx="5080198" cy="44472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Shape 562">
            <a:extLst>
              <a:ext uri="{FF2B5EF4-FFF2-40B4-BE49-F238E27FC236}">
                <a16:creationId xmlns:a16="http://schemas.microsoft.com/office/drawing/2014/main" id="{69D3927B-9D96-413E-B275-AE8B32DEF4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299937" y="-206476"/>
            <a:ext cx="5080198" cy="795112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Shape 563">
            <a:extLst>
              <a:ext uri="{FF2B5EF4-FFF2-40B4-BE49-F238E27FC236}">
                <a16:creationId xmlns:a16="http://schemas.microsoft.com/office/drawing/2014/main" id="{68CAB454-E3E1-283E-43D1-09FCDD96EE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299938" y="8005865"/>
            <a:ext cx="5080198" cy="57101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pic>
        <p:nvPicPr>
          <p:cNvPr id="9" name="Image 8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B3A5A3C7-B544-A8B4-3A3B-F47153E5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539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74"/>
          <p:cNvSpPr>
            <a:spLocks noGrp="1"/>
          </p:cNvSpPr>
          <p:nvPr>
            <p:ph type="pic" sz="quarter" idx="20" hasCustomPrompt="1"/>
          </p:nvPr>
        </p:nvSpPr>
        <p:spPr>
          <a:xfrm>
            <a:off x="12203627" y="4484623"/>
            <a:ext cx="4461704" cy="4473128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1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15439927" y="7771730"/>
            <a:ext cx="4461704" cy="4473128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Shape 674"/>
          <p:cNvSpPr>
            <a:spLocks noGrp="1"/>
          </p:cNvSpPr>
          <p:nvPr>
            <p:ph type="pic" sz="quarter" idx="23" hasCustomPrompt="1"/>
          </p:nvPr>
        </p:nvSpPr>
        <p:spPr>
          <a:xfrm>
            <a:off x="15487352" y="1197315"/>
            <a:ext cx="4461704" cy="4473128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4" name="Shape 674"/>
          <p:cNvSpPr>
            <a:spLocks noGrp="1"/>
          </p:cNvSpPr>
          <p:nvPr>
            <p:ph type="pic" sz="quarter" idx="24" hasCustomPrompt="1"/>
          </p:nvPr>
        </p:nvSpPr>
        <p:spPr>
          <a:xfrm>
            <a:off x="18731155" y="4484623"/>
            <a:ext cx="4461704" cy="4473128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" name="Shape 1041">
            <a:extLst>
              <a:ext uri="{FF2B5EF4-FFF2-40B4-BE49-F238E27FC236}">
                <a16:creationId xmlns:a16="http://schemas.microsoft.com/office/drawing/2014/main" id="{C699C3B4-9708-1B16-8168-7E16D8BF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4" name="Image 3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2CE1FB87-932E-969C-A223-4A6E86D45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-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DBE1F-0ED2-097A-4A53-13BA46CA8A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0551" y="7727156"/>
            <a:ext cx="4365086" cy="1345211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1D09832-8902-1620-90D0-ED5623D07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33615" y="7727156"/>
            <a:ext cx="4365086" cy="1345211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FA7BA55-4B4F-97D0-4E6D-018C60DC2E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96679" y="7727156"/>
            <a:ext cx="4365086" cy="1345211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0F05B-CD57-37BC-DC75-88AF05005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59743" y="7724280"/>
            <a:ext cx="4365086" cy="1345211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D108A3E-CFD7-555E-D4FE-B414DEC51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551" y="9397805"/>
            <a:ext cx="4365086" cy="134521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44598C9-8E07-173F-B86C-96EC2C88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3615" y="9397804"/>
            <a:ext cx="4365086" cy="134521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C64051B-9EC3-975F-4884-03819FCAA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96679" y="9397803"/>
            <a:ext cx="4365086" cy="134521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4EFBC99-D3A0-A612-8E95-6D663DEDDD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459743" y="9397802"/>
            <a:ext cx="4365086" cy="134521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</a:defRPr>
            </a:lvl1pPr>
            <a:lvl2pPr marL="635000" indent="0">
              <a:buNone/>
              <a:defRPr>
                <a:latin typeface="Montserrat" panose="00000500000000000000" pitchFamily="2" charset="0"/>
              </a:defRPr>
            </a:lvl2pPr>
            <a:lvl3pPr marL="1270000" indent="0">
              <a:buNone/>
              <a:defRPr>
                <a:latin typeface="Montserrat" panose="00000500000000000000" pitchFamily="2" charset="0"/>
              </a:defRPr>
            </a:lvl3pPr>
            <a:lvl4pPr marL="1905000" indent="0">
              <a:buNone/>
              <a:defRPr>
                <a:latin typeface="Montserrat" panose="00000500000000000000" pitchFamily="2" charset="0"/>
              </a:defRPr>
            </a:lvl4pPr>
            <a:lvl5pPr marL="2540000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4" name="Shape 1041">
            <a:extLst>
              <a:ext uri="{FF2B5EF4-FFF2-40B4-BE49-F238E27FC236}">
                <a16:creationId xmlns:a16="http://schemas.microsoft.com/office/drawing/2014/main" id="{F957F6A8-D7E8-14C7-979E-F1816EBB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5" name="Image 4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5F430E6F-9D5F-432B-1FE5-66E250DA4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794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41">
            <a:extLst>
              <a:ext uri="{FF2B5EF4-FFF2-40B4-BE49-F238E27FC236}">
                <a16:creationId xmlns:a16="http://schemas.microsoft.com/office/drawing/2014/main" id="{8899B1D9-D7B7-216C-EE7E-75DC9874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4" name="Shape 1042">
            <a:extLst>
              <a:ext uri="{FF2B5EF4-FFF2-40B4-BE49-F238E27FC236}">
                <a16:creationId xmlns:a16="http://schemas.microsoft.com/office/drawing/2014/main" id="{8590AA22-7808-3F48-7572-959614A45B4E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2027039" y="4577079"/>
            <a:ext cx="20317222" cy="58481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8400" b="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Helvetica"/>
                <a:sym typeface="Helvetica"/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4800" spc="24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/>
                <a:sym typeface="Montserrat"/>
              </a:defRPr>
            </a:lvl2pPr>
            <a:lvl3pPr marL="0" indent="457200">
              <a:spcBef>
                <a:spcPts val="59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3pPr>
            <a:lvl4pPr marL="0" indent="685800">
              <a:spcBef>
                <a:spcPts val="45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4pPr>
            <a:lvl5pPr marL="0" indent="914400">
              <a:spcBef>
                <a:spcPts val="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pic>
        <p:nvPicPr>
          <p:cNvPr id="5" name="Image 4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949E775B-FE73-08CC-2E84-2FAC01C07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42" name="Shape 1042"/>
          <p:cNvSpPr>
            <a:spLocks noGrp="1"/>
          </p:cNvSpPr>
          <p:nvPr>
            <p:ph type="body" sz="half" idx="1" hasCustomPrompt="1"/>
          </p:nvPr>
        </p:nvSpPr>
        <p:spPr>
          <a:xfrm>
            <a:off x="2027039" y="4577079"/>
            <a:ext cx="20317222" cy="584813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8400" b="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Helvetica"/>
                <a:sym typeface="Helvetica"/>
              </a:defRPr>
            </a:lvl1pPr>
            <a:lvl2pPr marL="0" indent="228600">
              <a:lnSpc>
                <a:spcPct val="100000"/>
              </a:lnSpc>
              <a:spcBef>
                <a:spcPts val="0"/>
              </a:spcBef>
              <a:buSzTx/>
              <a:buNone/>
              <a:defRPr sz="4800" spc="24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/>
                <a:sym typeface="Montserrat"/>
              </a:defRPr>
            </a:lvl2pPr>
            <a:lvl3pPr marL="0" indent="457200">
              <a:spcBef>
                <a:spcPts val="59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3pPr>
            <a:lvl4pPr marL="0" indent="685800">
              <a:spcBef>
                <a:spcPts val="45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4pPr>
            <a:lvl5pPr marL="0" indent="914400">
              <a:spcBef>
                <a:spcPts val="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86B10819-74D1-1A88-2844-2AF8ED823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007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0" y="-1"/>
            <a:ext cx="2883877" cy="13716001"/>
          </a:xfrm>
          <a:prstGeom prst="rect">
            <a:avLst/>
          </a:prstGeom>
          <a:solidFill>
            <a:srgbClr val="21212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9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23BEA0D1-0277-9D2B-68E3-36CE31ED7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21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-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ssett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E6712817-185E-DDEA-C484-2F1AB4CC5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/>
          <a:stretch>
            <a:fillRect/>
          </a:stretch>
        </p:blipFill>
        <p:spPr>
          <a:xfrm>
            <a:off x="11090787" y="-1"/>
            <a:ext cx="13293968" cy="13715999"/>
          </a:xfrm>
          <a:prstGeom prst="rect">
            <a:avLst/>
          </a:prstGeom>
        </p:spPr>
      </p:pic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D9C8FECE-51E1-E7A5-65F7-3A93A273A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97" y="3944027"/>
            <a:ext cx="2563834" cy="2576107"/>
          </a:xfrm>
          <a:prstGeom prst="rect">
            <a:avLst/>
          </a:prstGeom>
        </p:spPr>
      </p:pic>
      <p:sp>
        <p:nvSpPr>
          <p:cNvPr id="5" name="Shape 1061">
            <a:extLst>
              <a:ext uri="{FF2B5EF4-FFF2-40B4-BE49-F238E27FC236}">
                <a16:creationId xmlns:a16="http://schemas.microsoft.com/office/drawing/2014/main" id="{E7078AEB-96E2-E5DF-7D0F-4AC93E6C3021}"/>
              </a:ext>
            </a:extLst>
          </p:cNvPr>
          <p:cNvSpPr/>
          <p:nvPr userDrawn="1"/>
        </p:nvSpPr>
        <p:spPr>
          <a:xfrm>
            <a:off x="2032097" y="7664844"/>
            <a:ext cx="8513984" cy="177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defRPr sz="4800" spc="24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/>
              <a:t>Partenaire </a:t>
            </a:r>
          </a:p>
          <a:p>
            <a:pPr>
              <a:spcBef>
                <a:spcPts val="600"/>
              </a:spcBef>
            </a:pPr>
            <a:r>
              <a:rPr lang="fr-FR" sz="6000" dirty="0"/>
              <a:t>de vos créations</a:t>
            </a:r>
            <a:endParaRPr sz="6000" dirty="0"/>
          </a:p>
        </p:txBody>
      </p:sp>
      <p:sp>
        <p:nvSpPr>
          <p:cNvPr id="6" name="Shape 1041">
            <a:extLst>
              <a:ext uri="{FF2B5EF4-FFF2-40B4-BE49-F238E27FC236}">
                <a16:creationId xmlns:a16="http://schemas.microsoft.com/office/drawing/2014/main" id="{4F865BAD-5DD2-3D22-CE64-30113ED42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3688" y="9999356"/>
            <a:ext cx="8687854" cy="1782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600"/>
            </a:lvl1pPr>
          </a:lstStyle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88798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-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0" y="-1"/>
            <a:ext cx="6119446" cy="13716001"/>
          </a:xfrm>
          <a:prstGeom prst="rect">
            <a:avLst/>
          </a:prstGeom>
          <a:solidFill>
            <a:srgbClr val="21212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29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Image 5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AC82F54D-2603-358F-4308-BE3E3FB23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998" y="4626416"/>
            <a:ext cx="3275976" cy="3291658"/>
          </a:xfrm>
          <a:prstGeom prst="rect">
            <a:avLst/>
          </a:prstGeom>
        </p:spPr>
      </p:pic>
      <p:sp>
        <p:nvSpPr>
          <p:cNvPr id="7" name="Shape 1042">
            <a:extLst>
              <a:ext uri="{FF2B5EF4-FFF2-40B4-BE49-F238E27FC236}">
                <a16:creationId xmlns:a16="http://schemas.microsoft.com/office/drawing/2014/main" id="{BC420B38-8772-74A7-937E-4FF2F090E21E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8042031" y="4577079"/>
            <a:ext cx="14302230" cy="1495475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8400" b="1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Helvetica"/>
                <a:sym typeface="Helvetica"/>
              </a:defRPr>
            </a:lvl1pPr>
            <a:lvl2pPr marL="0" indent="228600" algn="r">
              <a:lnSpc>
                <a:spcPct val="100000"/>
              </a:lnSpc>
              <a:spcBef>
                <a:spcPts val="0"/>
              </a:spcBef>
              <a:buSzTx/>
              <a:buNone/>
              <a:defRPr sz="4800" spc="24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/>
                <a:sym typeface="Montserrat"/>
              </a:defRPr>
            </a:lvl2pPr>
            <a:lvl3pPr marL="0" indent="457200" algn="r">
              <a:spcBef>
                <a:spcPts val="59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3pPr>
            <a:lvl4pPr marL="0" indent="685800" algn="r">
              <a:spcBef>
                <a:spcPts val="45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4pPr>
            <a:lvl5pPr marL="0" indent="914400" algn="r">
              <a:spcBef>
                <a:spcPts val="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5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8" name="Shape 1042">
            <a:extLst>
              <a:ext uri="{FF2B5EF4-FFF2-40B4-BE49-F238E27FC236}">
                <a16:creationId xmlns:a16="http://schemas.microsoft.com/office/drawing/2014/main" id="{BED65264-3092-358B-EB91-3F91E3F9750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054731" y="7982213"/>
            <a:ext cx="14314930" cy="95749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8400" b="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Helvetica"/>
                <a:sym typeface="Helvetica"/>
              </a:defRPr>
            </a:lvl1pPr>
            <a:lvl2pPr marL="0" indent="228600" algn="r">
              <a:lnSpc>
                <a:spcPct val="100000"/>
              </a:lnSpc>
              <a:spcBef>
                <a:spcPts val="0"/>
              </a:spcBef>
              <a:buSzTx/>
              <a:buNone/>
              <a:defRPr sz="4800" spc="24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/>
                <a:sym typeface="Montserrat"/>
              </a:defRPr>
            </a:lvl2pPr>
            <a:lvl3pPr marL="0" indent="457200" algn="r">
              <a:spcBef>
                <a:spcPts val="59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3pPr>
            <a:lvl4pPr marL="0" indent="685800" algn="r">
              <a:spcBef>
                <a:spcPts val="45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4pPr>
            <a:lvl5pPr marL="0" indent="914400" algn="r">
              <a:spcBef>
                <a:spcPts val="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5pPr>
          </a:lstStyle>
          <a:p>
            <a:pPr lvl="1"/>
            <a:r>
              <a:rPr lang="fr-FR" dirty="0"/>
              <a:t>Email</a:t>
            </a:r>
            <a:endParaRPr dirty="0"/>
          </a:p>
        </p:txBody>
      </p:sp>
      <p:sp>
        <p:nvSpPr>
          <p:cNvPr id="10" name="Shape 1042">
            <a:extLst>
              <a:ext uri="{FF2B5EF4-FFF2-40B4-BE49-F238E27FC236}">
                <a16:creationId xmlns:a16="http://schemas.microsoft.com/office/drawing/2014/main" id="{AE899EA1-AC79-F1D8-8017-FEF4784F6D4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42031" y="6654785"/>
            <a:ext cx="14327630" cy="95749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SzTx/>
              <a:buNone/>
              <a:defRPr sz="8400" b="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Helvetica"/>
                <a:sym typeface="Helvetica"/>
              </a:defRPr>
            </a:lvl1pPr>
            <a:lvl2pPr marL="0" indent="228600" algn="r">
              <a:lnSpc>
                <a:spcPct val="100000"/>
              </a:lnSpc>
              <a:spcBef>
                <a:spcPts val="0"/>
              </a:spcBef>
              <a:buSzTx/>
              <a:buNone/>
              <a:defRPr sz="4800" spc="240">
                <a:solidFill>
                  <a:srgbClr val="21212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/>
                <a:sym typeface="Montserrat"/>
              </a:defRPr>
            </a:lvl2pPr>
            <a:lvl3pPr marL="0" indent="457200" algn="r">
              <a:spcBef>
                <a:spcPts val="59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defRPr>
            </a:lvl3pPr>
            <a:lvl4pPr marL="0" indent="685800" algn="r">
              <a:spcBef>
                <a:spcPts val="450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4pPr>
            <a:lvl5pPr marL="0" indent="914400" algn="r">
              <a:spcBef>
                <a:spcPts val="0"/>
              </a:spcBef>
              <a:buSzTx/>
              <a:buNone/>
              <a:defRPr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  <a:ea typeface="+mn-ea"/>
                <a:cs typeface="+mn-cs"/>
                <a:sym typeface="Helvetica Light"/>
              </a:defRPr>
            </a:lvl5pPr>
          </a:lstStyle>
          <a:p>
            <a:pPr lvl="1"/>
            <a:r>
              <a:rPr lang="fr-FR" dirty="0"/>
              <a:t>Fonction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1395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-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rouge, intérieur, rose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634EE276-45D9-0E4D-7DFD-00C536518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87" y="-1"/>
            <a:ext cx="13211175" cy="13716000"/>
          </a:xfrm>
          <a:prstGeom prst="rect">
            <a:avLst/>
          </a:prstGeom>
        </p:spPr>
      </p:pic>
      <p:sp>
        <p:nvSpPr>
          <p:cNvPr id="252" name="Shape 252"/>
          <p:cNvSpPr/>
          <p:nvPr/>
        </p:nvSpPr>
        <p:spPr>
          <a:xfrm>
            <a:off x="21848960" y="12319000"/>
            <a:ext cx="50972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450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t>‹N°›</a:t>
            </a:fld>
            <a:r>
              <a:t>￼</a:t>
            </a:r>
          </a:p>
        </p:txBody>
      </p:sp>
      <p:sp>
        <p:nvSpPr>
          <p:cNvPr id="4" name="Shape 1041">
            <a:extLst>
              <a:ext uri="{FF2B5EF4-FFF2-40B4-BE49-F238E27FC236}">
                <a16:creationId xmlns:a16="http://schemas.microsoft.com/office/drawing/2014/main" id="{C820642A-4E55-63D5-C252-7787A8D9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08" y="5966618"/>
            <a:ext cx="8687854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6019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-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ssette, cercle, conception&#10;&#10;Le contenu généré par l’IA peut être incorrect.">
            <a:extLst>
              <a:ext uri="{FF2B5EF4-FFF2-40B4-BE49-F238E27FC236}">
                <a16:creationId xmlns:a16="http://schemas.microsoft.com/office/drawing/2014/main" id="{E6712817-185E-DDEA-C484-2F1AB4CC59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/>
          <a:stretch>
            <a:fillRect/>
          </a:stretch>
        </p:blipFill>
        <p:spPr>
          <a:xfrm>
            <a:off x="11090787" y="-1"/>
            <a:ext cx="13293968" cy="13715999"/>
          </a:xfrm>
          <a:prstGeom prst="rect">
            <a:avLst/>
          </a:prstGeom>
        </p:spPr>
      </p:pic>
      <p:sp>
        <p:nvSpPr>
          <p:cNvPr id="4" name="Shape 1041">
            <a:extLst>
              <a:ext uri="{FF2B5EF4-FFF2-40B4-BE49-F238E27FC236}">
                <a16:creationId xmlns:a16="http://schemas.microsoft.com/office/drawing/2014/main" id="{C820642A-4E55-63D5-C252-7787A8D9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08" y="5966618"/>
            <a:ext cx="8687854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50892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535A4-4B96-1582-FDB5-A7F677DAA03D}"/>
              </a:ext>
            </a:extLst>
          </p:cNvPr>
          <p:cNvSpPr/>
          <p:nvPr userDrawn="1"/>
        </p:nvSpPr>
        <p:spPr>
          <a:xfrm>
            <a:off x="-1" y="0"/>
            <a:ext cx="11696701" cy="13716000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Shape 4">
            <a:extLst>
              <a:ext uri="{FF2B5EF4-FFF2-40B4-BE49-F238E27FC236}">
                <a16:creationId xmlns:a16="http://schemas.microsoft.com/office/drawing/2014/main" id="{4A245F2F-42C5-72D0-5F3E-76CF211D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888" y="6054852"/>
            <a:ext cx="9875012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pic>
        <p:nvPicPr>
          <p:cNvPr id="3" name="Image 2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FA735AAF-F1E9-F990-9923-B286F285F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27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535A4-4B96-1582-FDB5-A7F677DAA03D}"/>
              </a:ext>
            </a:extLst>
          </p:cNvPr>
          <p:cNvSpPr/>
          <p:nvPr userDrawn="1"/>
        </p:nvSpPr>
        <p:spPr>
          <a:xfrm>
            <a:off x="-1" y="0"/>
            <a:ext cx="11696701" cy="13716000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6B79E0A5-ABAA-BE3F-C31F-A0364BCF1CF6}"/>
              </a:ext>
            </a:extLst>
          </p:cNvPr>
          <p:cNvSpPr txBox="1">
            <a:spLocks/>
          </p:cNvSpPr>
          <p:nvPr userDrawn="1"/>
        </p:nvSpPr>
        <p:spPr>
          <a:xfrm>
            <a:off x="962152" y="6006084"/>
            <a:ext cx="9875012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fr-FR" dirty="0" err="1">
                <a:solidFill>
                  <a:srgbClr val="FFFFFF"/>
                </a:solidFill>
              </a:rPr>
              <a:t>Titeltext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5F60E29F-A9C0-46D4-9F3F-0B0BD0CBD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55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sz="quarter" idx="13" hasCustomPrompt="1"/>
          </p:nvPr>
        </p:nvSpPr>
        <p:spPr>
          <a:xfrm>
            <a:off x="2935188" y="4012863"/>
            <a:ext cx="4064001" cy="4064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1" name="Shape 211"/>
          <p:cNvSpPr>
            <a:spLocks noGrp="1"/>
          </p:cNvSpPr>
          <p:nvPr>
            <p:ph type="pic" sz="quarter" idx="14" hasCustomPrompt="1"/>
          </p:nvPr>
        </p:nvSpPr>
        <p:spPr>
          <a:xfrm>
            <a:off x="10172700" y="4012863"/>
            <a:ext cx="4064000" cy="4064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2" name="Shape 212"/>
          <p:cNvSpPr>
            <a:spLocks noGrp="1"/>
          </p:cNvSpPr>
          <p:nvPr>
            <p:ph type="pic" sz="quarter" idx="15" hasCustomPrompt="1"/>
          </p:nvPr>
        </p:nvSpPr>
        <p:spPr>
          <a:xfrm>
            <a:off x="17405548" y="4012863"/>
            <a:ext cx="4064001" cy="4064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" name="Shape 1041">
            <a:extLst>
              <a:ext uri="{FF2B5EF4-FFF2-40B4-BE49-F238E27FC236}">
                <a16:creationId xmlns:a16="http://schemas.microsoft.com/office/drawing/2014/main" id="{196CA8EA-438C-CD91-FCF9-7C756313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9" y="2025848"/>
            <a:ext cx="20317222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4" name="Image 3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0471251D-98DF-0FFE-C48E-3C5E29190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-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pic" sz="quarter" idx="13" hasCustomPrompt="1"/>
          </p:nvPr>
        </p:nvSpPr>
        <p:spPr>
          <a:xfrm>
            <a:off x="13195300" y="2025848"/>
            <a:ext cx="2540000" cy="2540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22" name="Shape 222"/>
          <p:cNvSpPr>
            <a:spLocks noGrp="1"/>
          </p:cNvSpPr>
          <p:nvPr>
            <p:ph type="pic" sz="quarter" idx="14" hasCustomPrompt="1"/>
          </p:nvPr>
        </p:nvSpPr>
        <p:spPr>
          <a:xfrm>
            <a:off x="18800960" y="2025848"/>
            <a:ext cx="2540001" cy="2540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23" name="Shape 223"/>
          <p:cNvSpPr>
            <a:spLocks noGrp="1"/>
          </p:cNvSpPr>
          <p:nvPr>
            <p:ph type="pic" sz="quarter" idx="15" hasCustomPrompt="1"/>
          </p:nvPr>
        </p:nvSpPr>
        <p:spPr>
          <a:xfrm>
            <a:off x="13195300" y="7574260"/>
            <a:ext cx="2540000" cy="2540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24" name="Shape 224"/>
          <p:cNvSpPr>
            <a:spLocks noGrp="1"/>
          </p:cNvSpPr>
          <p:nvPr>
            <p:ph type="pic" sz="quarter" idx="16" hasCustomPrompt="1"/>
          </p:nvPr>
        </p:nvSpPr>
        <p:spPr>
          <a:xfrm>
            <a:off x="18800960" y="7574260"/>
            <a:ext cx="2540001" cy="2540001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89870-6F83-99AE-4C80-D3B78D7E5BBE}"/>
              </a:ext>
            </a:extLst>
          </p:cNvPr>
          <p:cNvSpPr/>
          <p:nvPr userDrawn="1"/>
        </p:nvSpPr>
        <p:spPr>
          <a:xfrm>
            <a:off x="0" y="0"/>
            <a:ext cx="9592574" cy="13716000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96EC4A90-00AA-0C72-5175-C8C18CB8DCBF}"/>
              </a:ext>
            </a:extLst>
          </p:cNvPr>
          <p:cNvSpPr txBox="1">
            <a:spLocks/>
          </p:cNvSpPr>
          <p:nvPr userDrawn="1"/>
        </p:nvSpPr>
        <p:spPr>
          <a:xfrm>
            <a:off x="962152" y="6006084"/>
            <a:ext cx="798068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fr-FR" dirty="0" err="1">
                <a:solidFill>
                  <a:srgbClr val="FFFFFF"/>
                </a:solidFill>
              </a:rPr>
              <a:t>Titeltext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C7357940-B50A-E936-5C15-E9AC492FAB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90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-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21848960" y="12319000"/>
            <a:ext cx="50972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450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t>‹N°›</a:t>
            </a:fld>
            <a:r>
              <a:t>￼</a:t>
            </a:r>
          </a:p>
        </p:txBody>
      </p:sp>
      <p:sp>
        <p:nvSpPr>
          <p:cNvPr id="253" name="Shape 253"/>
          <p:cNvSpPr>
            <a:spLocks noGrp="1"/>
          </p:cNvSpPr>
          <p:nvPr>
            <p:ph type="pic" idx="13" hasCustomPrompt="1"/>
          </p:nvPr>
        </p:nvSpPr>
        <p:spPr>
          <a:xfrm>
            <a:off x="11090787" y="0"/>
            <a:ext cx="13293213" cy="1371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dirty="0"/>
          </a:p>
        </p:txBody>
      </p:sp>
      <p:sp>
        <p:nvSpPr>
          <p:cNvPr id="4" name="Shape 1041">
            <a:extLst>
              <a:ext uri="{FF2B5EF4-FFF2-40B4-BE49-F238E27FC236}">
                <a16:creationId xmlns:a16="http://schemas.microsoft.com/office/drawing/2014/main" id="{C820642A-4E55-63D5-C252-7787A8D9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08" y="5966618"/>
            <a:ext cx="8687854" cy="1782763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Titeltext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0392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56" r:id="rId3"/>
    <p:sldLayoutId id="2147483757" r:id="rId4"/>
    <p:sldLayoutId id="2147483752" r:id="rId5"/>
    <p:sldLayoutId id="2147483755" r:id="rId6"/>
    <p:sldLayoutId id="2147483669" r:id="rId7"/>
    <p:sldLayoutId id="2147483751" r:id="rId8"/>
    <p:sldLayoutId id="2147483758" r:id="rId9"/>
    <p:sldLayoutId id="2147483676" r:id="rId10"/>
    <p:sldLayoutId id="2147483701" r:id="rId11"/>
    <p:sldLayoutId id="2147483762" r:id="rId12"/>
    <p:sldLayoutId id="2147483749" r:id="rId13"/>
    <p:sldLayoutId id="2147483763" r:id="rId14"/>
    <p:sldLayoutId id="2147483713" r:id="rId15"/>
    <p:sldLayoutId id="2147483750" r:id="rId16"/>
    <p:sldLayoutId id="2147483747" r:id="rId17"/>
    <p:sldLayoutId id="2147483754" r:id="rId18"/>
    <p:sldLayoutId id="2147483753" r:id="rId19"/>
    <p:sldLayoutId id="2147483761" r:id="rId20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9pPr>
    </p:titleStyle>
    <p:bodyStyle>
      <a:lvl1pPr marL="366346" marR="0" indent="-36634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  <a:sym typeface="Montserrat Light"/>
        </a:defRPr>
      </a:lvl1pPr>
      <a:lvl2pPr marL="1001346" marR="0" indent="-36634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  <a:sym typeface="Montserrat Light"/>
        </a:defRPr>
      </a:lvl2pPr>
      <a:lvl3pPr marL="1636346" marR="0" indent="-36634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  <a:sym typeface="Montserrat Light"/>
        </a:defRPr>
      </a:lvl3pPr>
      <a:lvl4pPr marL="2271346" marR="0" indent="-36634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  <a:sym typeface="Montserrat Light"/>
        </a:defRPr>
      </a:lvl4pPr>
      <a:lvl5pPr marL="2906346" marR="0" indent="-366346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  <a:sym typeface="Montserrat Light"/>
        </a:defRPr>
      </a:lvl5pPr>
      <a:lvl6pPr marL="14165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14800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15435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16070383" marR="0" indent="-10990383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jpe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jpeg"/><Relationship Id="rId17" Type="http://schemas.openxmlformats.org/officeDocument/2006/relationships/image" Target="../media/image79.png"/><Relationship Id="rId25" Type="http://schemas.openxmlformats.org/officeDocument/2006/relationships/image" Target="../media/image87.jpeg"/><Relationship Id="rId2" Type="http://schemas.openxmlformats.org/officeDocument/2006/relationships/image" Target="../media/image64.png"/><Relationship Id="rId16" Type="http://schemas.openxmlformats.org/officeDocument/2006/relationships/image" Target="../media/image78.jpeg"/><Relationship Id="rId20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24" Type="http://schemas.openxmlformats.org/officeDocument/2006/relationships/image" Target="../media/image86.png"/><Relationship Id="rId5" Type="http://schemas.openxmlformats.org/officeDocument/2006/relationships/image" Target="../media/image67.jpe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jpe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jpe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E3538-CD99-655B-BB4A-6AA1C36F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453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3FCF30-3040-5A21-4D5D-6D5ADBD68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9997" y="0"/>
            <a:ext cx="5080197" cy="90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ce réservé pour une image  14" descr="Une image contenant texte, carte de visite, conception&#10;&#10;Le contenu généré par l’IA peut être incorrect.">
            <a:extLst>
              <a:ext uri="{FF2B5EF4-FFF2-40B4-BE49-F238E27FC236}">
                <a16:creationId xmlns:a16="http://schemas.microsoft.com/office/drawing/2014/main" id="{EFD24F66-1CA6-1722-D37A-0606DFC877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69996" y="9268794"/>
            <a:ext cx="5080198" cy="4447234"/>
          </a:xfrm>
          <a:prstGeom prst="rect">
            <a:avLst/>
          </a:prstGeom>
        </p:spPr>
      </p:pic>
      <p:pic>
        <p:nvPicPr>
          <p:cNvPr id="4" name="Espace réservé pour une image  16">
            <a:extLst>
              <a:ext uri="{FF2B5EF4-FFF2-40B4-BE49-F238E27FC236}">
                <a16:creationId xmlns:a16="http://schemas.microsoft.com/office/drawing/2014/main" id="{09C071FC-B987-ED40-F960-C6B69FA710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62865" y="1331894"/>
            <a:ext cx="7760676" cy="5080001"/>
          </a:xfrm>
          <a:prstGeom prst="rect">
            <a:avLst/>
          </a:prstGeom>
        </p:spPr>
      </p:pic>
      <p:pic>
        <p:nvPicPr>
          <p:cNvPr id="5" name="Espace réservé pour une image  18">
            <a:extLst>
              <a:ext uri="{FF2B5EF4-FFF2-40B4-BE49-F238E27FC236}">
                <a16:creationId xmlns:a16="http://schemas.microsoft.com/office/drawing/2014/main" id="{177396E4-2E31-FE78-AE74-2CCCA2F73F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3202" y="8004969"/>
            <a:ext cx="5080796" cy="5711031"/>
          </a:xfrm>
          <a:prstGeom prst="rect">
            <a:avLst/>
          </a:prstGeom>
        </p:spPr>
      </p:pic>
      <p:sp>
        <p:nvSpPr>
          <p:cNvPr id="6" name="Shape 1965">
            <a:extLst>
              <a:ext uri="{FF2B5EF4-FFF2-40B4-BE49-F238E27FC236}">
                <a16:creationId xmlns:a16="http://schemas.microsoft.com/office/drawing/2014/main" id="{8BDED162-0A27-B197-EF6B-BD54A3846C43}"/>
              </a:ext>
            </a:extLst>
          </p:cNvPr>
          <p:cNvSpPr txBox="1">
            <a:spLocks/>
          </p:cNvSpPr>
          <p:nvPr/>
        </p:nvSpPr>
        <p:spPr>
          <a:xfrm>
            <a:off x="914401" y="1524057"/>
            <a:ext cx="9550596" cy="514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defRPr>
                <a:solidFill>
                  <a:srgbClr val="FFFFFF"/>
                </a:solidFill>
              </a:defRPr>
            </a:pPr>
            <a:r>
              <a:rPr lang="de-DE" dirty="0">
                <a:solidFill>
                  <a:srgbClr val="FFFFFF"/>
                </a:solidFill>
              </a:rPr>
              <a:t>Eco</a:t>
            </a:r>
          </a:p>
          <a:p>
            <a:pPr hangingPunct="1">
              <a:defRPr>
                <a:solidFill>
                  <a:srgbClr val="FFFFFF"/>
                </a:solidFill>
              </a:defRPr>
            </a:pPr>
            <a:r>
              <a:rPr lang="de-DE" dirty="0" err="1">
                <a:solidFill>
                  <a:srgbClr val="FFFFFF"/>
                </a:solidFill>
              </a:rPr>
              <a:t>Design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Shape 1966">
            <a:extLst>
              <a:ext uri="{FF2B5EF4-FFF2-40B4-BE49-F238E27FC236}">
                <a16:creationId xmlns:a16="http://schemas.microsoft.com/office/drawing/2014/main" id="{2259AE47-5B4F-7FFA-1989-4B6DCC63E331}"/>
              </a:ext>
            </a:extLst>
          </p:cNvPr>
          <p:cNvSpPr/>
          <p:nvPr/>
        </p:nvSpPr>
        <p:spPr>
          <a:xfrm>
            <a:off x="914401" y="4760473"/>
            <a:ext cx="7338646" cy="8463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5900"/>
              </a:spcBef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/>
              <a:t>Vinyle Bio,  </a:t>
            </a:r>
            <a:r>
              <a:rPr lang="fr-FR" dirty="0"/>
              <a:t>fabriqué à partir de PVC biosourcé, un matériau dont les composants proviennent de ressources renouvelables</a:t>
            </a:r>
          </a:p>
          <a:p>
            <a:pPr>
              <a:spcBef>
                <a:spcPts val="5900"/>
              </a:spcBef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/>
              <a:t>Vinyle recyclé,  </a:t>
            </a:r>
            <a:r>
              <a:rPr lang="fr-FR" dirty="0"/>
              <a:t>fabriqué à partir de chutes de production et de vinyle non conforme, coloré, marbré et éclaté</a:t>
            </a:r>
          </a:p>
          <a:p>
            <a:pPr>
              <a:spcBef>
                <a:spcPts val="5900"/>
              </a:spcBef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/>
              <a:t>Solutions sans plastique </a:t>
            </a:r>
            <a:r>
              <a:rPr lang="fr-FR" dirty="0"/>
              <a:t>pour les systèmes de</a:t>
            </a:r>
            <a:r>
              <a:rPr lang="fr-FR" b="1" dirty="0"/>
              <a:t> calage</a:t>
            </a:r>
          </a:p>
          <a:p>
            <a:pPr>
              <a:spcBef>
                <a:spcPts val="5900"/>
              </a:spcBef>
              <a:defRPr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/>
              <a:t>Carton alléger </a:t>
            </a:r>
            <a:r>
              <a:rPr lang="fr-FR" dirty="0"/>
              <a:t>pour la structure </a:t>
            </a:r>
            <a:r>
              <a:rPr lang="fr-FR" b="1" dirty="0"/>
              <a:t>des </a:t>
            </a:r>
            <a:r>
              <a:rPr lang="fr-FR" dirty="0"/>
              <a:t>coffrets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B8AF139-CEB8-8475-4942-75AEFF332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743" y="-8444"/>
            <a:ext cx="4900246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, bougie&#10;&#10;Le contenu généré par l’IA peut être incorrect.">
            <a:extLst>
              <a:ext uri="{FF2B5EF4-FFF2-40B4-BE49-F238E27FC236}">
                <a16:creationId xmlns:a16="http://schemas.microsoft.com/office/drawing/2014/main" id="{8DFF606B-641C-68B6-9252-8F50286472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6744" y="7065737"/>
            <a:ext cx="4900244" cy="6673709"/>
          </a:xfrm>
          <a:prstGeom prst="rect">
            <a:avLst/>
          </a:prstGeom>
        </p:spPr>
      </p:pic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E734EB44-6261-6E5A-0B2B-DBEF1CEA90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059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69">
            <a:extLst>
              <a:ext uri="{FF2B5EF4-FFF2-40B4-BE49-F238E27FC236}">
                <a16:creationId xmlns:a16="http://schemas.microsoft.com/office/drawing/2014/main" id="{8AE0E0F5-E503-8F6C-21B0-68E3271E43C1}"/>
              </a:ext>
            </a:extLst>
          </p:cNvPr>
          <p:cNvSpPr txBox="1">
            <a:spLocks/>
          </p:cNvSpPr>
          <p:nvPr/>
        </p:nvSpPr>
        <p:spPr>
          <a:xfrm>
            <a:off x="3895613" y="696596"/>
            <a:ext cx="14153848" cy="353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de-DE" dirty="0"/>
              <a:t>Notre </a:t>
            </a:r>
            <a:r>
              <a:rPr lang="de-DE" dirty="0" err="1"/>
              <a:t>parc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en France</a:t>
            </a:r>
          </a:p>
        </p:txBody>
      </p:sp>
      <p:sp>
        <p:nvSpPr>
          <p:cNvPr id="4" name="Shape 1270">
            <a:extLst>
              <a:ext uri="{FF2B5EF4-FFF2-40B4-BE49-F238E27FC236}">
                <a16:creationId xmlns:a16="http://schemas.microsoft.com/office/drawing/2014/main" id="{4E986215-82F6-A687-2591-1E2F2A27E048}"/>
              </a:ext>
            </a:extLst>
          </p:cNvPr>
          <p:cNvSpPr/>
          <p:nvPr/>
        </p:nvSpPr>
        <p:spPr>
          <a:xfrm>
            <a:off x="14826251" y="4820943"/>
            <a:ext cx="6528993" cy="11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0"/>
              </a:spcBef>
            </a:pPr>
            <a:r>
              <a:rPr lang="it-IT" dirty="0"/>
              <a:t>5 Emecci / Europrogetti </a:t>
            </a:r>
          </a:p>
        </p:txBody>
      </p:sp>
      <p:sp>
        <p:nvSpPr>
          <p:cNvPr id="5" name="Shape 1271">
            <a:extLst>
              <a:ext uri="{FF2B5EF4-FFF2-40B4-BE49-F238E27FC236}">
                <a16:creationId xmlns:a16="http://schemas.microsoft.com/office/drawing/2014/main" id="{8B7F7653-A20E-0668-AE58-5BDDF332153D}"/>
              </a:ext>
            </a:extLst>
          </p:cNvPr>
          <p:cNvSpPr/>
          <p:nvPr/>
        </p:nvSpPr>
        <p:spPr>
          <a:xfrm>
            <a:off x="14826251" y="4058943"/>
            <a:ext cx="652899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MONTAGE DE COFFRETS</a:t>
            </a:r>
            <a:endParaRPr dirty="0">
              <a:solidFill>
                <a:srgbClr val="ED1C24"/>
              </a:solidFill>
            </a:endParaRPr>
          </a:p>
        </p:txBody>
      </p:sp>
      <p:sp>
        <p:nvSpPr>
          <p:cNvPr id="6" name="Shape 1272">
            <a:extLst>
              <a:ext uri="{FF2B5EF4-FFF2-40B4-BE49-F238E27FC236}">
                <a16:creationId xmlns:a16="http://schemas.microsoft.com/office/drawing/2014/main" id="{7BA86B3C-ABA7-5592-8767-BB56298F26B5}"/>
              </a:ext>
            </a:extLst>
          </p:cNvPr>
          <p:cNvSpPr/>
          <p:nvPr/>
        </p:nvSpPr>
        <p:spPr>
          <a:xfrm>
            <a:off x="14826251" y="8746209"/>
            <a:ext cx="9716614" cy="3856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0"/>
              </a:spcBef>
            </a:pPr>
            <a:r>
              <a:rPr lang="fr-FR" dirty="0"/>
              <a:t>4 marqueurs à jet d'encre</a:t>
            </a:r>
          </a:p>
          <a:p>
            <a:pPr>
              <a:spcBef>
                <a:spcPts val="0"/>
              </a:spcBef>
            </a:pPr>
            <a:r>
              <a:rPr lang="fr-FR" dirty="0"/>
              <a:t>2 caméras de contrôle</a:t>
            </a:r>
          </a:p>
          <a:p>
            <a:pPr>
              <a:spcBef>
                <a:spcPts val="0"/>
              </a:spcBef>
            </a:pPr>
            <a:r>
              <a:rPr lang="fr-FR" dirty="0"/>
              <a:t>2 échelles dynamiques</a:t>
            </a:r>
          </a:p>
          <a:p>
            <a:pPr>
              <a:spcBef>
                <a:spcPts val="0"/>
              </a:spcBef>
            </a:pPr>
            <a:r>
              <a:rPr lang="fr-FR" dirty="0"/>
              <a:t>4 Machines de </a:t>
            </a:r>
            <a:r>
              <a:rPr lang="fr-FR" dirty="0" err="1"/>
              <a:t>cellophanage</a:t>
            </a: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1 Machine de </a:t>
            </a:r>
            <a:r>
              <a:rPr lang="fr-FR" dirty="0" err="1"/>
              <a:t>cellophanage</a:t>
            </a:r>
            <a:r>
              <a:rPr lang="fr-FR" dirty="0"/>
              <a:t> en X</a:t>
            </a:r>
          </a:p>
          <a:p>
            <a:pPr>
              <a:spcBef>
                <a:spcPts val="0"/>
              </a:spcBef>
            </a:pPr>
            <a:r>
              <a:rPr lang="fr-FR" dirty="0"/>
              <a:t>2 Ensacheuses</a:t>
            </a:r>
          </a:p>
        </p:txBody>
      </p:sp>
      <p:sp>
        <p:nvSpPr>
          <p:cNvPr id="7" name="Shape 1273">
            <a:extLst>
              <a:ext uri="{FF2B5EF4-FFF2-40B4-BE49-F238E27FC236}">
                <a16:creationId xmlns:a16="http://schemas.microsoft.com/office/drawing/2014/main" id="{7DEAB37D-4A4B-CF94-1A43-BFCA7E5B1684}"/>
              </a:ext>
            </a:extLst>
          </p:cNvPr>
          <p:cNvSpPr/>
          <p:nvPr/>
        </p:nvSpPr>
        <p:spPr>
          <a:xfrm>
            <a:off x="14826251" y="7244693"/>
            <a:ext cx="8901257" cy="115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ED1C24"/>
                </a:solidFill>
              </a:rPr>
              <a:t>CO-PACKING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ED1C24"/>
                </a:solidFill>
              </a:rPr>
              <a:t>4 </a:t>
            </a:r>
            <a:r>
              <a:rPr lang="en-US" dirty="0" err="1">
                <a:solidFill>
                  <a:srgbClr val="ED1C24"/>
                </a:solidFill>
              </a:rPr>
              <a:t>lignes</a:t>
            </a:r>
            <a:r>
              <a:rPr lang="en-US" dirty="0">
                <a:solidFill>
                  <a:srgbClr val="ED1C24"/>
                </a:solidFill>
              </a:rPr>
              <a:t> de </a:t>
            </a:r>
            <a:r>
              <a:rPr lang="en-US" dirty="0" err="1">
                <a:solidFill>
                  <a:srgbClr val="ED1C24"/>
                </a:solidFill>
              </a:rPr>
              <a:t>conditionnement</a:t>
            </a:r>
            <a:r>
              <a:rPr lang="en-US" dirty="0">
                <a:solidFill>
                  <a:srgbClr val="ED1C24"/>
                </a:solidFill>
              </a:rPr>
              <a:t> </a:t>
            </a:r>
            <a:r>
              <a:rPr lang="en-US" dirty="0" err="1">
                <a:solidFill>
                  <a:srgbClr val="ED1C24"/>
                </a:solidFill>
              </a:rPr>
              <a:t>modulaires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8" name="Shape 1270">
            <a:extLst>
              <a:ext uri="{FF2B5EF4-FFF2-40B4-BE49-F238E27FC236}">
                <a16:creationId xmlns:a16="http://schemas.microsoft.com/office/drawing/2014/main" id="{3375F164-48DC-C5AC-EB65-898A9A832421}"/>
              </a:ext>
            </a:extLst>
          </p:cNvPr>
          <p:cNvSpPr/>
          <p:nvPr/>
        </p:nvSpPr>
        <p:spPr>
          <a:xfrm>
            <a:off x="4848559" y="4820944"/>
            <a:ext cx="9495233" cy="11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0"/>
              </a:spcBef>
            </a:pPr>
            <a:r>
              <a:rPr lang="fr-FR" dirty="0"/>
              <a:t>Offset KBA 7 couleurs + vernis </a:t>
            </a:r>
          </a:p>
          <a:p>
            <a:pPr>
              <a:spcBef>
                <a:spcPts val="0"/>
              </a:spcBef>
            </a:pPr>
            <a:r>
              <a:rPr lang="fr-FR" dirty="0"/>
              <a:t>1 numérique HP Indigo 52x74</a:t>
            </a:r>
          </a:p>
          <a:p>
            <a:pPr>
              <a:spcBef>
                <a:spcPts val="0"/>
              </a:spcBef>
            </a:pPr>
            <a:r>
              <a:rPr lang="fr-FR" dirty="0"/>
              <a:t>1 </a:t>
            </a:r>
            <a:r>
              <a:rPr lang="fr-FR" dirty="0" err="1"/>
              <a:t>Komori</a:t>
            </a:r>
            <a:r>
              <a:rPr lang="fr-FR" dirty="0"/>
              <a:t> 5 </a:t>
            </a:r>
            <a:r>
              <a:rPr lang="fr-FR" dirty="0" err="1"/>
              <a:t>coleurs</a:t>
            </a:r>
            <a:r>
              <a:rPr lang="fr-FR" dirty="0"/>
              <a:t> + vernis 52 x 74</a:t>
            </a:r>
          </a:p>
          <a:p>
            <a:pPr>
              <a:spcBef>
                <a:spcPts val="0"/>
              </a:spcBef>
            </a:pPr>
            <a:r>
              <a:rPr lang="fr-FR" dirty="0"/>
              <a:t>1 sérigraphie UV </a:t>
            </a:r>
            <a:r>
              <a:rPr lang="fr-FR" dirty="0" err="1"/>
              <a:t>Vitessa</a:t>
            </a:r>
            <a:r>
              <a:rPr lang="fr-FR" dirty="0"/>
              <a:t> XP1 52x74</a:t>
            </a:r>
          </a:p>
        </p:txBody>
      </p:sp>
      <p:sp>
        <p:nvSpPr>
          <p:cNvPr id="9" name="Shape 1271">
            <a:extLst>
              <a:ext uri="{FF2B5EF4-FFF2-40B4-BE49-F238E27FC236}">
                <a16:creationId xmlns:a16="http://schemas.microsoft.com/office/drawing/2014/main" id="{DA152D52-462A-DBF6-9156-3D1C2EC947A0}"/>
              </a:ext>
            </a:extLst>
          </p:cNvPr>
          <p:cNvSpPr/>
          <p:nvPr/>
        </p:nvSpPr>
        <p:spPr>
          <a:xfrm>
            <a:off x="4848559" y="4058944"/>
            <a:ext cx="652899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IMPRESSION</a:t>
            </a:r>
            <a:endParaRPr dirty="0">
              <a:solidFill>
                <a:srgbClr val="ED1C24"/>
              </a:solidFill>
            </a:endParaRPr>
          </a:p>
        </p:txBody>
      </p:sp>
      <p:sp>
        <p:nvSpPr>
          <p:cNvPr id="10" name="Shape 1272">
            <a:extLst>
              <a:ext uri="{FF2B5EF4-FFF2-40B4-BE49-F238E27FC236}">
                <a16:creationId xmlns:a16="http://schemas.microsoft.com/office/drawing/2014/main" id="{54AA406F-A2E4-42FB-B628-883F98DC08BE}"/>
              </a:ext>
            </a:extLst>
          </p:cNvPr>
          <p:cNvSpPr/>
          <p:nvPr/>
        </p:nvSpPr>
        <p:spPr>
          <a:xfrm>
            <a:off x="4848561" y="8284813"/>
            <a:ext cx="7894777" cy="11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l">
              <a:spcBef>
                <a:spcPts val="0"/>
              </a:spcBef>
            </a:pPr>
            <a:r>
              <a:rPr lang="fr-FR" dirty="0"/>
              <a:t>1 BNI: primaire d’accroche et vernis </a:t>
            </a:r>
          </a:p>
          <a:p>
            <a:pPr algn="l">
              <a:spcBef>
                <a:spcPts val="0"/>
              </a:spcBef>
            </a:pPr>
            <a:r>
              <a:rPr lang="fr-FR" dirty="0"/>
              <a:t>1 </a:t>
            </a:r>
            <a:r>
              <a:rPr lang="fr-FR" dirty="0" err="1"/>
              <a:t>Bograma</a:t>
            </a:r>
            <a:r>
              <a:rPr lang="fr-FR" dirty="0"/>
              <a:t> machine de découpe rotative</a:t>
            </a:r>
          </a:p>
          <a:p>
            <a:pPr algn="l">
              <a:spcBef>
                <a:spcPts val="0"/>
              </a:spcBef>
            </a:pPr>
            <a:r>
              <a:rPr lang="fr-FR" dirty="0"/>
              <a:t>1 Heidelberg pour marquage à chaud</a:t>
            </a:r>
          </a:p>
          <a:p>
            <a:pPr algn="l">
              <a:spcBef>
                <a:spcPts val="0"/>
              </a:spcBef>
            </a:pPr>
            <a:r>
              <a:rPr lang="fr-FR" dirty="0"/>
              <a:t>3 </a:t>
            </a:r>
            <a:r>
              <a:rPr lang="fr-FR" dirty="0" err="1"/>
              <a:t>Bobst</a:t>
            </a:r>
            <a:r>
              <a:rPr lang="fr-FR" dirty="0"/>
              <a:t> Découpe</a:t>
            </a:r>
          </a:p>
          <a:p>
            <a:pPr algn="l">
              <a:spcBef>
                <a:spcPts val="0"/>
              </a:spcBef>
            </a:pPr>
            <a:r>
              <a:rPr lang="fr-FR" dirty="0"/>
              <a:t>5 machines pliage et collage</a:t>
            </a:r>
          </a:p>
          <a:p>
            <a:pPr algn="l">
              <a:spcBef>
                <a:spcPts val="0"/>
              </a:spcBef>
            </a:pPr>
            <a:r>
              <a:rPr lang="fr-FR" dirty="0"/>
              <a:t>1 robot d’encollage </a:t>
            </a:r>
          </a:p>
          <a:p>
            <a:pPr algn="l">
              <a:spcBef>
                <a:spcPts val="0"/>
              </a:spcBef>
            </a:pPr>
            <a:r>
              <a:rPr lang="fr-FR" dirty="0"/>
              <a:t>1 machine à ruban adhésif double face</a:t>
            </a:r>
          </a:p>
        </p:txBody>
      </p:sp>
      <p:sp>
        <p:nvSpPr>
          <p:cNvPr id="11" name="Shape 1273">
            <a:extLst>
              <a:ext uri="{FF2B5EF4-FFF2-40B4-BE49-F238E27FC236}">
                <a16:creationId xmlns:a16="http://schemas.microsoft.com/office/drawing/2014/main" id="{5B935F72-13DB-55DB-B2EA-D482290A9780}"/>
              </a:ext>
            </a:extLst>
          </p:cNvPr>
          <p:cNvSpPr/>
          <p:nvPr/>
        </p:nvSpPr>
        <p:spPr>
          <a:xfrm>
            <a:off x="4848562" y="7522813"/>
            <a:ext cx="652899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FINITIONS</a:t>
            </a:r>
            <a:endParaRPr dirty="0">
              <a:solidFill>
                <a:srgbClr val="ED1C24"/>
              </a:solidFill>
            </a:endParaRPr>
          </a:p>
        </p:txBody>
      </p:sp>
      <p:pic>
        <p:nvPicPr>
          <p:cNvPr id="16" name="Image 15" descr="Une image contenant symbole, Graphique, Police, rouge&#10;&#10;Le contenu généré par l’IA peut être incorrect.">
            <a:extLst>
              <a:ext uri="{FF2B5EF4-FFF2-40B4-BE49-F238E27FC236}">
                <a16:creationId xmlns:a16="http://schemas.microsoft.com/office/drawing/2014/main" id="{444C7214-5BD7-1DA6-7456-0B821EC9A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13" y="4176870"/>
            <a:ext cx="589260" cy="644075"/>
          </a:xfrm>
          <a:prstGeom prst="rect">
            <a:avLst/>
          </a:prstGeom>
        </p:spPr>
      </p:pic>
      <p:pic>
        <p:nvPicPr>
          <p:cNvPr id="18" name="Image 17" descr="Une image contenant Graphique, cercle, rouge, conception&#10;&#10;Le contenu généré par l’IA peut être incorrect.">
            <a:extLst>
              <a:ext uri="{FF2B5EF4-FFF2-40B4-BE49-F238E27FC236}">
                <a16:creationId xmlns:a16="http://schemas.microsoft.com/office/drawing/2014/main" id="{E837E62C-06AE-106E-5B63-D46C0FE25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578" y="7625695"/>
            <a:ext cx="589261" cy="734188"/>
          </a:xfrm>
          <a:prstGeom prst="rect">
            <a:avLst/>
          </a:prstGeom>
        </p:spPr>
      </p:pic>
      <p:pic>
        <p:nvPicPr>
          <p:cNvPr id="20" name="Image 19" descr="Une image contenant symbole, Graphique, roug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C6B1D1AD-6DC7-C025-6D94-AFCF05E50B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4376" y="4173350"/>
            <a:ext cx="540032" cy="617575"/>
          </a:xfrm>
          <a:prstGeom prst="rect">
            <a:avLst/>
          </a:prstGeom>
        </p:spPr>
      </p:pic>
      <p:pic>
        <p:nvPicPr>
          <p:cNvPr id="22" name="Image 21" descr="Une image contenant bougie, conception&#10;&#10;Le contenu généré par l’IA peut être incorrect.">
            <a:extLst>
              <a:ext uri="{FF2B5EF4-FFF2-40B4-BE49-F238E27FC236}">
                <a16:creationId xmlns:a16="http://schemas.microsoft.com/office/drawing/2014/main" id="{F9A46E5E-E142-5E09-7184-6237B1FEF2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426" y="7392158"/>
            <a:ext cx="660731" cy="9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267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1D43-24D7-B2E9-0BA0-1D7E9EFC4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69">
            <a:extLst>
              <a:ext uri="{FF2B5EF4-FFF2-40B4-BE49-F238E27FC236}">
                <a16:creationId xmlns:a16="http://schemas.microsoft.com/office/drawing/2014/main" id="{4115FB62-3C67-AEBE-ABC5-81FA98F59F97}"/>
              </a:ext>
            </a:extLst>
          </p:cNvPr>
          <p:cNvSpPr txBox="1">
            <a:spLocks/>
          </p:cNvSpPr>
          <p:nvPr/>
        </p:nvSpPr>
        <p:spPr>
          <a:xfrm>
            <a:off x="3934161" y="764564"/>
            <a:ext cx="13406782" cy="312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de-DE" dirty="0"/>
              <a:t>Notre </a:t>
            </a:r>
            <a:r>
              <a:rPr lang="de-DE" dirty="0" err="1"/>
              <a:t>parc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en </a:t>
            </a:r>
            <a:r>
              <a:rPr lang="de-DE" dirty="0" err="1"/>
              <a:t>Espagne</a:t>
            </a:r>
            <a:endParaRPr lang="de-DE" dirty="0"/>
          </a:p>
        </p:txBody>
      </p:sp>
      <p:sp>
        <p:nvSpPr>
          <p:cNvPr id="12" name="Shape 1270">
            <a:extLst>
              <a:ext uri="{FF2B5EF4-FFF2-40B4-BE49-F238E27FC236}">
                <a16:creationId xmlns:a16="http://schemas.microsoft.com/office/drawing/2014/main" id="{0C36E45C-5D67-C037-A2BD-F88C22CC89F4}"/>
              </a:ext>
            </a:extLst>
          </p:cNvPr>
          <p:cNvSpPr/>
          <p:nvPr/>
        </p:nvSpPr>
        <p:spPr>
          <a:xfrm>
            <a:off x="14806930" y="5143501"/>
            <a:ext cx="8490392" cy="11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0"/>
              </a:spcBef>
            </a:pPr>
            <a:r>
              <a:rPr lang="it-IT" b="1" dirty="0"/>
              <a:t>M</a:t>
            </a:r>
            <a:r>
              <a:rPr lang="it-IT" dirty="0"/>
              <a:t>achines semi-automatique de montage de coffrets pour petites quantités</a:t>
            </a:r>
          </a:p>
          <a:p>
            <a:pPr>
              <a:spcBef>
                <a:spcPts val="0"/>
              </a:spcBef>
            </a:pPr>
            <a:r>
              <a:rPr lang="it-IT" dirty="0"/>
              <a:t>Machine de pose d’aimants</a:t>
            </a:r>
          </a:p>
          <a:p>
            <a:pPr>
              <a:spcBef>
                <a:spcPts val="0"/>
              </a:spcBef>
            </a:pPr>
            <a:r>
              <a:rPr lang="it-IT" dirty="0"/>
              <a:t>Machine de chemise rigide pour les coffreys à flap</a:t>
            </a:r>
          </a:p>
          <a:p>
            <a:pPr>
              <a:spcBef>
                <a:spcPts val="0"/>
              </a:spcBef>
            </a:pPr>
            <a:r>
              <a:rPr lang="it-IT" dirty="0"/>
              <a:t>Machine de fraisage en V machine pour les flaps rigides</a:t>
            </a:r>
          </a:p>
          <a:p>
            <a:pPr>
              <a:spcBef>
                <a:spcPts val="0"/>
              </a:spcBef>
            </a:pPr>
            <a:r>
              <a:rPr lang="it-IT" dirty="0"/>
              <a:t>3 Emecci / Europrogetti </a:t>
            </a:r>
          </a:p>
          <a:p>
            <a:pPr>
              <a:spcBef>
                <a:spcPts val="0"/>
              </a:spcBef>
            </a:pPr>
            <a:r>
              <a:rPr lang="it-IT" dirty="0"/>
              <a:t>1 encolleuse automatique</a:t>
            </a:r>
          </a:p>
        </p:txBody>
      </p:sp>
      <p:sp>
        <p:nvSpPr>
          <p:cNvPr id="13" name="Shape 1271">
            <a:extLst>
              <a:ext uri="{FF2B5EF4-FFF2-40B4-BE49-F238E27FC236}">
                <a16:creationId xmlns:a16="http://schemas.microsoft.com/office/drawing/2014/main" id="{E797D17E-E9B6-4E9A-44F3-DC441B1A9628}"/>
              </a:ext>
            </a:extLst>
          </p:cNvPr>
          <p:cNvSpPr/>
          <p:nvPr/>
        </p:nvSpPr>
        <p:spPr>
          <a:xfrm>
            <a:off x="14806930" y="4381501"/>
            <a:ext cx="652899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MONTAGE DE COFFRETS</a:t>
            </a:r>
            <a:endParaRPr dirty="0">
              <a:solidFill>
                <a:srgbClr val="ED1C24"/>
              </a:solidFill>
            </a:endParaRPr>
          </a:p>
        </p:txBody>
      </p:sp>
      <p:sp>
        <p:nvSpPr>
          <p:cNvPr id="15" name="Shape 1272">
            <a:extLst>
              <a:ext uri="{FF2B5EF4-FFF2-40B4-BE49-F238E27FC236}">
                <a16:creationId xmlns:a16="http://schemas.microsoft.com/office/drawing/2014/main" id="{57C85603-2C0F-E01B-7F62-A9CED98260CB}"/>
              </a:ext>
            </a:extLst>
          </p:cNvPr>
          <p:cNvSpPr/>
          <p:nvPr/>
        </p:nvSpPr>
        <p:spPr>
          <a:xfrm>
            <a:off x="4907556" y="5368582"/>
            <a:ext cx="8490392" cy="1152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 algn="just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l">
              <a:spcBef>
                <a:spcPts val="0"/>
              </a:spcBef>
            </a:pPr>
            <a:r>
              <a:rPr lang="fr-FR" dirty="0"/>
              <a:t>1 Machine à pelliculer grand format FMZ71 Machine de découpe</a:t>
            </a:r>
          </a:p>
          <a:p>
            <a:pPr algn="l">
              <a:spcBef>
                <a:spcPts val="0"/>
              </a:spcBef>
            </a:pPr>
            <a:r>
              <a:rPr lang="fr-FR" dirty="0"/>
              <a:t>1 Machine de découpe grand format BMB</a:t>
            </a:r>
          </a:p>
        </p:txBody>
      </p:sp>
      <p:sp>
        <p:nvSpPr>
          <p:cNvPr id="16" name="Shape 1273">
            <a:extLst>
              <a:ext uri="{FF2B5EF4-FFF2-40B4-BE49-F238E27FC236}">
                <a16:creationId xmlns:a16="http://schemas.microsoft.com/office/drawing/2014/main" id="{ADEA2DB2-2398-DA88-615F-7448D68FA911}"/>
              </a:ext>
            </a:extLst>
          </p:cNvPr>
          <p:cNvSpPr/>
          <p:nvPr/>
        </p:nvSpPr>
        <p:spPr>
          <a:xfrm>
            <a:off x="4907557" y="4606582"/>
            <a:ext cx="652899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FAÇONNAGE</a:t>
            </a:r>
            <a:endParaRPr dirty="0">
              <a:solidFill>
                <a:srgbClr val="ED1C24"/>
              </a:solidFill>
            </a:endParaRPr>
          </a:p>
        </p:txBody>
      </p:sp>
      <p:pic>
        <p:nvPicPr>
          <p:cNvPr id="17" name="Image 16" descr="Une image contenant symbole, Graphique, roug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B736D3EC-2E55-4BBA-5672-78E98FD416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3535" y="4381501"/>
            <a:ext cx="540032" cy="617575"/>
          </a:xfrm>
          <a:prstGeom prst="rect">
            <a:avLst/>
          </a:prstGeom>
        </p:spPr>
      </p:pic>
      <p:pic>
        <p:nvPicPr>
          <p:cNvPr id="20" name="Image 19" descr="Une image contenant candélabre, bougi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134FAACA-39D4-93A0-579D-679F060FA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619" y="4606582"/>
            <a:ext cx="746861" cy="5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661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25"/>
          <p:cNvSpPr txBox="1">
            <a:spLocks/>
          </p:cNvSpPr>
          <p:nvPr/>
        </p:nvSpPr>
        <p:spPr>
          <a:xfrm>
            <a:off x="2035074" y="1295393"/>
            <a:ext cx="6706589" cy="317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fr-FR" dirty="0"/>
              <a:t>Nos</a:t>
            </a:r>
          </a:p>
          <a:p>
            <a:pPr hangingPunct="1"/>
            <a:r>
              <a:rPr lang="fr-FR" dirty="0"/>
              <a:t>produits</a:t>
            </a:r>
            <a:endParaRPr lang="de-DE" dirty="0"/>
          </a:p>
        </p:txBody>
      </p:sp>
      <p:sp>
        <p:nvSpPr>
          <p:cNvPr id="8" name="Shape 2126"/>
          <p:cNvSpPr/>
          <p:nvPr/>
        </p:nvSpPr>
        <p:spPr>
          <a:xfrm>
            <a:off x="2035074" y="5889840"/>
            <a:ext cx="6528994" cy="350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50800" tIns="50800" rIns="50800" bIns="50800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35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Beauté &amp; </a:t>
            </a:r>
            <a:r>
              <a:rPr lang="fr-FR" sz="3500" dirty="0">
                <a:solidFill>
                  <a:schemeClr val="tx2">
                    <a:lumMod val="10000"/>
                  </a:schemeClr>
                </a:solidFill>
                <a:latin typeface="Montserrat" panose="00000500000000000000" pitchFamily="2" charset="0"/>
              </a:rPr>
              <a:t>É</a:t>
            </a:r>
            <a:r>
              <a:rPr lang="fr-FR" sz="35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picerie Fine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Coffrets – Étuis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ED1C24"/>
                </a:solidFill>
              </a:rPr>
              <a:t>Calendriers de l’Avent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ED1C24"/>
                </a:solidFill>
              </a:rPr>
              <a:t>Touches à Sentir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PLV</a:t>
            </a:r>
            <a:endParaRPr lang="fr-FR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fr-FR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FR" sz="35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Vinyle &amp; Média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Pochettes - </a:t>
            </a:r>
            <a:r>
              <a:rPr lang="fr-FR" dirty="0" err="1">
                <a:solidFill>
                  <a:schemeClr val="tx2">
                    <a:lumMod val="10000"/>
                  </a:schemeClr>
                </a:solidFill>
              </a:rPr>
              <a:t>Gatefold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fr-FR" dirty="0" err="1">
                <a:solidFill>
                  <a:schemeClr val="tx2">
                    <a:lumMod val="10000"/>
                  </a:schemeClr>
                </a:solidFill>
              </a:rPr>
              <a:t>Trifold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Coffrets - Collector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Audio &amp; Vidéo Packaging</a:t>
            </a:r>
          </a:p>
          <a:p>
            <a:pPr>
              <a:spcBef>
                <a:spcPts val="600"/>
              </a:spcBef>
            </a:pPr>
            <a:r>
              <a:rPr lang="fr-FR" dirty="0" err="1">
                <a:solidFill>
                  <a:schemeClr val="tx2">
                    <a:lumMod val="10000"/>
                  </a:schemeClr>
                </a:solidFill>
              </a:rPr>
              <a:t>Digisleeve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fr-FR" dirty="0" err="1">
                <a:solidFill>
                  <a:schemeClr val="tx2">
                    <a:lumMod val="10000"/>
                  </a:schemeClr>
                </a:solidFill>
              </a:rPr>
              <a:t>Digipack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fr-FR" dirty="0" err="1">
                <a:solidFill>
                  <a:schemeClr val="tx2">
                    <a:lumMod val="10000"/>
                  </a:schemeClr>
                </a:solidFill>
              </a:rPr>
              <a:t>Digifile</a:t>
            </a:r>
            <a:endParaRPr lang="fr-FR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hape 2126">
            <a:extLst>
              <a:ext uri="{FF2B5EF4-FFF2-40B4-BE49-F238E27FC236}">
                <a16:creationId xmlns:a16="http://schemas.microsoft.com/office/drawing/2014/main" id="{5EABCE5C-8B7B-B188-1A76-B67CE4785B64}"/>
              </a:ext>
            </a:extLst>
          </p:cNvPr>
          <p:cNvSpPr/>
          <p:nvPr/>
        </p:nvSpPr>
        <p:spPr>
          <a:xfrm>
            <a:off x="9646063" y="5721230"/>
            <a:ext cx="6203157" cy="3276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50800" tIns="50800" rIns="50800" bIns="50800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b="1" dirty="0">
                <a:solidFill>
                  <a:srgbClr val="ED1C24"/>
                </a:solidFill>
              </a:rPr>
              <a:t>Vinyle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CD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DVD &amp; Blu-Ray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Shape 1273">
            <a:extLst>
              <a:ext uri="{FF2B5EF4-FFF2-40B4-BE49-F238E27FC236}">
                <a16:creationId xmlns:a16="http://schemas.microsoft.com/office/drawing/2014/main" id="{F5F7B6D0-EF28-92F2-371D-66DE88E0584A}"/>
              </a:ext>
            </a:extLst>
          </p:cNvPr>
          <p:cNvSpPr/>
          <p:nvPr/>
        </p:nvSpPr>
        <p:spPr>
          <a:xfrm>
            <a:off x="2067178" y="4876596"/>
            <a:ext cx="652899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PACKAGING</a:t>
            </a:r>
            <a:endParaRPr dirty="0">
              <a:solidFill>
                <a:srgbClr val="ED1C24"/>
              </a:solidFill>
            </a:endParaRPr>
          </a:p>
        </p:txBody>
      </p:sp>
      <p:sp>
        <p:nvSpPr>
          <p:cNvPr id="13" name="Shape 1273">
            <a:extLst>
              <a:ext uri="{FF2B5EF4-FFF2-40B4-BE49-F238E27FC236}">
                <a16:creationId xmlns:a16="http://schemas.microsoft.com/office/drawing/2014/main" id="{CD4755B1-DD57-E563-8E17-5E07954D3205}"/>
              </a:ext>
            </a:extLst>
          </p:cNvPr>
          <p:cNvSpPr/>
          <p:nvPr/>
        </p:nvSpPr>
        <p:spPr>
          <a:xfrm>
            <a:off x="9646063" y="4862626"/>
            <a:ext cx="652899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>
                <a:solidFill>
                  <a:srgbClr val="ED1C24"/>
                </a:solidFill>
              </a:rPr>
              <a:t>DISQUES</a:t>
            </a:r>
            <a:endParaRPr dirty="0">
              <a:solidFill>
                <a:srgbClr val="ED1C24"/>
              </a:solidFill>
            </a:endParaRPr>
          </a:p>
        </p:txBody>
      </p:sp>
      <p:pic>
        <p:nvPicPr>
          <p:cNvPr id="19" name="Espace réservé pour une image  11" descr="Une image contenant Motif (stylisme), motif, Coussin, coussin&#10;&#10;Description générée automatiquement">
            <a:extLst>
              <a:ext uri="{FF2B5EF4-FFF2-40B4-BE49-F238E27FC236}">
                <a16:creationId xmlns:a16="http://schemas.microsoft.com/office/drawing/2014/main" id="{52A17E97-810A-1484-6157-32952E057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7824" y="1196975"/>
            <a:ext cx="4462463" cy="4473575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ln w="12700">
            <a:miter lim="400000"/>
          </a:ln>
          <a:effectLst>
            <a:softEdge rad="0"/>
          </a:effectLst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</p:pic>
      <p:pic>
        <p:nvPicPr>
          <p:cNvPr id="20" name="Espace réservé pour une image  8" descr="Une image contenant texte, capture d’écran, cercle, disque compact&#10;&#10;Description générée automatiquement">
            <a:extLst>
              <a:ext uri="{FF2B5EF4-FFF2-40B4-BE49-F238E27FC236}">
                <a16:creationId xmlns:a16="http://schemas.microsoft.com/office/drawing/2014/main" id="{8A856011-3CC8-C7ED-9DE7-E7878471E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910" y="4465464"/>
            <a:ext cx="4461704" cy="4473128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ln w="12700">
            <a:miter lim="400000"/>
          </a:ln>
          <a:effectLst>
            <a:softEdge rad="0"/>
          </a:effectLst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</p:pic>
      <p:pic>
        <p:nvPicPr>
          <p:cNvPr id="25" name="Espace réservé pour une image  15">
            <a:extLst>
              <a:ext uri="{FF2B5EF4-FFF2-40B4-BE49-F238E27FC236}">
                <a16:creationId xmlns:a16="http://schemas.microsoft.com/office/drawing/2014/main" id="{6E8591F4-CE2D-E9B4-45C3-98B0356DC4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6243" y="7879397"/>
            <a:ext cx="4460875" cy="4473575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ln w="12700">
            <a:miter lim="400000"/>
          </a:ln>
          <a:effectLst>
            <a:softEdge rad="0"/>
          </a:effectLst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8657200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15" descr="Une image contenant texte, Empaquetage et étiquetage, carton, Emballages&#10;&#10;Description générée automatiquement">
            <a:extLst>
              <a:ext uri="{FF2B5EF4-FFF2-40B4-BE49-F238E27FC236}">
                <a16:creationId xmlns:a16="http://schemas.microsoft.com/office/drawing/2014/main" id="{7F79F623-36EB-97EA-7761-FF2D2ACE2D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01" y="8025595"/>
            <a:ext cx="5080198" cy="5710135"/>
          </a:xfrm>
          <a:prstGeom prst="rect">
            <a:avLst/>
          </a:prstGeom>
        </p:spPr>
      </p:pic>
      <p:pic>
        <p:nvPicPr>
          <p:cNvPr id="2" name="Espace réservé pour une image  17">
            <a:extLst>
              <a:ext uri="{FF2B5EF4-FFF2-40B4-BE49-F238E27FC236}">
                <a16:creationId xmlns:a16="http://schemas.microsoft.com/office/drawing/2014/main" id="{558DE234-18AF-EC29-C95A-0240013D36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99" y="4721082"/>
            <a:ext cx="5080198" cy="9016059"/>
          </a:xfrm>
          <a:prstGeom prst="rect">
            <a:avLst/>
          </a:prstGeom>
        </p:spPr>
      </p:pic>
      <p:pic>
        <p:nvPicPr>
          <p:cNvPr id="3" name="Espace réservé pour une image  11" descr="Une image contenant texte, rouge, Empaquetage et étiquetage, boîte&#10;&#10;Description générée automatiquement">
            <a:extLst>
              <a:ext uri="{FF2B5EF4-FFF2-40B4-BE49-F238E27FC236}">
                <a16:creationId xmlns:a16="http://schemas.microsoft.com/office/drawing/2014/main" id="{8E8AAB2E-6883-AAE7-F088-B74E5D4F76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99" y="-198781"/>
            <a:ext cx="5080198" cy="4447234"/>
          </a:xfrm>
          <a:prstGeom prst="rect">
            <a:avLst/>
          </a:prstGeom>
        </p:spPr>
      </p:pic>
      <p:pic>
        <p:nvPicPr>
          <p:cNvPr id="4" name="Espace réservé pour une image  21">
            <a:extLst>
              <a:ext uri="{FF2B5EF4-FFF2-40B4-BE49-F238E27FC236}">
                <a16:creationId xmlns:a16="http://schemas.microsoft.com/office/drawing/2014/main" id="{9ECA59DD-016F-F84C-FEE4-7A4EAC7191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35" b="-18458"/>
          <a:stretch/>
        </p:blipFill>
        <p:spPr>
          <a:xfrm>
            <a:off x="13969999" y="-198780"/>
            <a:ext cx="5080198" cy="90160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Espace réservé pour une image  13">
            <a:extLst>
              <a:ext uri="{FF2B5EF4-FFF2-40B4-BE49-F238E27FC236}">
                <a16:creationId xmlns:a16="http://schemas.microsoft.com/office/drawing/2014/main" id="{1F9AFBD3-835D-80DD-6D19-92F434DEF9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9998" y="9288672"/>
            <a:ext cx="5080198" cy="4447234"/>
          </a:xfrm>
          <a:prstGeom prst="rect">
            <a:avLst/>
          </a:prstGeom>
        </p:spPr>
      </p:pic>
      <p:pic>
        <p:nvPicPr>
          <p:cNvPr id="6" name="Espace réservé pour une image  19" descr="Une image contenant texte, boîte, conteneur, conception&#10;&#10;Description générée automatiquement">
            <a:extLst>
              <a:ext uri="{FF2B5EF4-FFF2-40B4-BE49-F238E27FC236}">
                <a16:creationId xmlns:a16="http://schemas.microsoft.com/office/drawing/2014/main" id="{74E85140-5380-E559-EEDE-E7CA54EFD4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04000" y="-198780"/>
            <a:ext cx="5080198" cy="7746058"/>
          </a:xfrm>
          <a:prstGeom prst="rect">
            <a:avLst/>
          </a:prstGeom>
        </p:spPr>
      </p:pic>
      <p:sp>
        <p:nvSpPr>
          <p:cNvPr id="8" name="Shape 1978">
            <a:extLst>
              <a:ext uri="{FF2B5EF4-FFF2-40B4-BE49-F238E27FC236}">
                <a16:creationId xmlns:a16="http://schemas.microsoft.com/office/drawing/2014/main" id="{E441D9C7-4FB3-576D-01E7-B33EA9A64E75}"/>
              </a:ext>
            </a:extLst>
          </p:cNvPr>
          <p:cNvSpPr txBox="1">
            <a:spLocks/>
          </p:cNvSpPr>
          <p:nvPr/>
        </p:nvSpPr>
        <p:spPr>
          <a:xfrm>
            <a:off x="1483359" y="4634383"/>
            <a:ext cx="5886705" cy="444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spcBef>
                <a:spcPts val="1800"/>
              </a:spcBef>
            </a:pPr>
            <a:r>
              <a:rPr lang="de-DE" sz="7200" dirty="0">
                <a:solidFill>
                  <a:srgbClr val="FFFFFF"/>
                </a:solidFill>
              </a:rPr>
              <a:t>Nos</a:t>
            </a:r>
          </a:p>
          <a:p>
            <a:pPr hangingPunct="1">
              <a:spcBef>
                <a:spcPts val="1800"/>
              </a:spcBef>
            </a:pPr>
            <a:r>
              <a:rPr lang="de-DE" sz="7200" spc="200" dirty="0" err="1">
                <a:solidFill>
                  <a:srgbClr val="FFFFFF"/>
                </a:solidFill>
              </a:rPr>
              <a:t>collaborations</a:t>
            </a:r>
            <a:endParaRPr lang="de-DE" sz="7200" spc="200" dirty="0">
              <a:solidFill>
                <a:srgbClr val="FFFFFF"/>
              </a:solidFill>
            </a:endParaRPr>
          </a:p>
          <a:p>
            <a:pPr hangingPunct="1">
              <a:spcBef>
                <a:spcPts val="1800"/>
              </a:spcBef>
            </a:pPr>
            <a:r>
              <a:rPr lang="de-DE" sz="7200" dirty="0" err="1">
                <a:solidFill>
                  <a:srgbClr val="FFFFFF"/>
                </a:solidFill>
              </a:rPr>
              <a:t>avec</a:t>
            </a:r>
            <a:r>
              <a:rPr lang="de-DE" sz="7200" dirty="0">
                <a:solidFill>
                  <a:srgbClr val="FFFFFF"/>
                </a:solidFill>
              </a:rPr>
              <a:t> </a:t>
            </a:r>
            <a:r>
              <a:rPr lang="de-DE" sz="7200" dirty="0" err="1">
                <a:solidFill>
                  <a:srgbClr val="FFFFFF"/>
                </a:solidFill>
              </a:rPr>
              <a:t>les</a:t>
            </a:r>
            <a:endParaRPr lang="de-DE" sz="7200" dirty="0">
              <a:solidFill>
                <a:srgbClr val="FFFFFF"/>
              </a:solidFill>
            </a:endParaRPr>
          </a:p>
          <a:p>
            <a:pPr hangingPunct="1">
              <a:spcBef>
                <a:spcPts val="1800"/>
              </a:spcBef>
            </a:pPr>
            <a:r>
              <a:rPr lang="de-DE" sz="7200" dirty="0" err="1">
                <a:solidFill>
                  <a:srgbClr val="FFFFFF"/>
                </a:solidFill>
              </a:rPr>
              <a:t>acteurs</a:t>
            </a:r>
            <a:r>
              <a:rPr lang="de-DE" sz="7200" dirty="0">
                <a:solidFill>
                  <a:srgbClr val="FFFFFF"/>
                </a:solidFill>
              </a:rPr>
              <a:t> de</a:t>
            </a:r>
          </a:p>
          <a:p>
            <a:pPr hangingPunct="1">
              <a:spcBef>
                <a:spcPts val="1800"/>
              </a:spcBef>
            </a:pPr>
            <a:r>
              <a:rPr lang="de-DE" sz="7200" dirty="0">
                <a:solidFill>
                  <a:srgbClr val="FFFFFF"/>
                </a:solidFill>
              </a:rPr>
              <a:t>la Beauté</a:t>
            </a:r>
          </a:p>
        </p:txBody>
      </p:sp>
      <p:pic>
        <p:nvPicPr>
          <p:cNvPr id="9" name="Image 8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D63AECAB-85A5-0186-CF75-6C587202C9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988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texte, Produit en papier, boîte, Approvisionnement général&#10;&#10;Description générée automatiquement">
            <a:extLst>
              <a:ext uri="{FF2B5EF4-FFF2-40B4-BE49-F238E27FC236}">
                <a16:creationId xmlns:a16="http://schemas.microsoft.com/office/drawing/2014/main" id="{D86F92BF-6FB0-D23E-BF23-42DCB2A554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Espace réservé pour une image  27" descr="Une image contenant texte, jouet, conception&#10;&#10;Description générée automatiquement">
            <a:extLst>
              <a:ext uri="{FF2B5EF4-FFF2-40B4-BE49-F238E27FC236}">
                <a16:creationId xmlns:a16="http://schemas.microsoft.com/office/drawing/2014/main" id="{3DE8B1FE-AA87-5B54-B314-2E850AC739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9" y="-1412"/>
            <a:ext cx="5080199" cy="9016059"/>
          </a:xfrm>
        </p:spPr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8C205B80-3B4B-4EF2-38E4-D22766CFF4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9" y="9267383"/>
            <a:ext cx="5080198" cy="4447234"/>
          </a:xfrm>
        </p:spPr>
      </p:pic>
      <p:pic>
        <p:nvPicPr>
          <p:cNvPr id="26" name="Espace réservé pour une image  25" descr="Une image contenant texte, Approvisionnement général, étiquette, logo&#10;&#10;Description générée automatiquement">
            <a:extLst>
              <a:ext uri="{FF2B5EF4-FFF2-40B4-BE49-F238E27FC236}">
                <a16:creationId xmlns:a16="http://schemas.microsoft.com/office/drawing/2014/main" id="{0BB4CC46-157C-9279-7035-464CA3CA0FE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1" y="-1411"/>
            <a:ext cx="5080198" cy="7746058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11C7F99A-6A15-BD82-91EF-B73FC4D4219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2" y="8005865"/>
            <a:ext cx="5080198" cy="5710135"/>
          </a:xfrm>
        </p:spPr>
      </p:pic>
      <p:sp>
        <p:nvSpPr>
          <p:cNvPr id="11" name="Shape 1978">
            <a:extLst>
              <a:ext uri="{FF2B5EF4-FFF2-40B4-BE49-F238E27FC236}">
                <a16:creationId xmlns:a16="http://schemas.microsoft.com/office/drawing/2014/main" id="{C0A616EA-668F-606C-87EC-B7BA6E0EA8D9}"/>
              </a:ext>
            </a:extLst>
          </p:cNvPr>
          <p:cNvSpPr txBox="1">
            <a:spLocks/>
          </p:cNvSpPr>
          <p:nvPr/>
        </p:nvSpPr>
        <p:spPr>
          <a:xfrm>
            <a:off x="17094708" y="5521030"/>
            <a:ext cx="6350508" cy="539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spcBef>
                <a:spcPts val="1800"/>
              </a:spcBef>
            </a:pPr>
            <a:r>
              <a:rPr lang="de-DE" sz="7200" dirty="0"/>
              <a:t>Nos</a:t>
            </a:r>
          </a:p>
          <a:p>
            <a:pPr hangingPunct="1">
              <a:spcBef>
                <a:spcPts val="1800"/>
              </a:spcBef>
            </a:pPr>
            <a:r>
              <a:rPr lang="de-DE" sz="7200" spc="200" dirty="0" err="1"/>
              <a:t>collaborations</a:t>
            </a:r>
            <a:endParaRPr lang="de-DE" sz="7200" spc="200" dirty="0"/>
          </a:p>
          <a:p>
            <a:pPr hangingPunct="1">
              <a:spcBef>
                <a:spcPts val="1800"/>
              </a:spcBef>
            </a:pPr>
            <a:r>
              <a:rPr lang="de-DE" sz="7200" dirty="0" err="1"/>
              <a:t>avec</a:t>
            </a:r>
            <a:r>
              <a:rPr lang="de-DE" sz="7200" dirty="0"/>
              <a:t> </a:t>
            </a:r>
            <a:r>
              <a:rPr lang="de-DE" sz="7200" dirty="0" err="1"/>
              <a:t>les</a:t>
            </a:r>
            <a:endParaRPr lang="de-DE" sz="7200" dirty="0"/>
          </a:p>
          <a:p>
            <a:pPr hangingPunct="1">
              <a:spcBef>
                <a:spcPts val="1800"/>
              </a:spcBef>
            </a:pPr>
            <a:r>
              <a:rPr lang="de-DE" sz="7200" dirty="0" err="1"/>
              <a:t>acteurs</a:t>
            </a:r>
            <a:r>
              <a:rPr lang="de-DE" sz="7200" dirty="0"/>
              <a:t> de</a:t>
            </a:r>
          </a:p>
          <a:p>
            <a:pPr hangingPunct="1">
              <a:spcBef>
                <a:spcPts val="1800"/>
              </a:spcBef>
            </a:pPr>
            <a:r>
              <a:rPr lang="de-DE" sz="7200" dirty="0" err="1"/>
              <a:t>l‘Épicerie</a:t>
            </a:r>
            <a:r>
              <a:rPr lang="de-DE" sz="7200" dirty="0"/>
              <a:t> Fine</a:t>
            </a:r>
          </a:p>
        </p:txBody>
      </p:sp>
      <p:pic>
        <p:nvPicPr>
          <p:cNvPr id="23" name="Espace réservé pour une image  22" descr="Une image contenant conteneur, boîte, texte&#10;&#10;Description générée automatiquement">
            <a:extLst>
              <a:ext uri="{FF2B5EF4-FFF2-40B4-BE49-F238E27FC236}">
                <a16:creationId xmlns:a16="http://schemas.microsoft.com/office/drawing/2014/main" id="{47043565-5D80-0712-7B91-8C0E45132B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17" b="-6467"/>
          <a:stretch/>
        </p:blipFill>
        <p:spPr>
          <a:xfrm>
            <a:off x="0" y="4699793"/>
            <a:ext cx="5080198" cy="9016059"/>
          </a:xfrm>
          <a:solidFill>
            <a:srgbClr val="FCFCFC"/>
          </a:solidFill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4F5DA0E-237D-1BC9-76D8-9EB0A4908721}"/>
              </a:ext>
            </a:extLst>
          </p:cNvPr>
          <p:cNvSpPr/>
          <p:nvPr/>
        </p:nvSpPr>
        <p:spPr>
          <a:xfrm>
            <a:off x="0" y="4699793"/>
            <a:ext cx="5080198" cy="405607"/>
          </a:xfrm>
          <a:prstGeom prst="rect">
            <a:avLst/>
          </a:prstGeom>
          <a:gradFill flip="none" rotWithShape="1">
            <a:gsLst>
              <a:gs pos="0">
                <a:srgbClr val="FAFAFA"/>
              </a:gs>
              <a:gs pos="51000">
                <a:srgbClr val="FDFDFD"/>
              </a:gs>
              <a:gs pos="100000">
                <a:srgbClr val="F9F9F9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43969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7">
            <a:extLst>
              <a:ext uri="{FF2B5EF4-FFF2-40B4-BE49-F238E27FC236}">
                <a16:creationId xmlns:a16="http://schemas.microsoft.com/office/drawing/2014/main" id="{5460E1E4-BB39-5D5C-3CF9-7A25D4B03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99" y="4681326"/>
            <a:ext cx="5080198" cy="9016059"/>
          </a:xfrm>
          <a:prstGeom prst="rect">
            <a:avLst/>
          </a:prstGeom>
        </p:spPr>
      </p:pic>
      <p:pic>
        <p:nvPicPr>
          <p:cNvPr id="3" name="Espace réservé pour une image  11">
            <a:extLst>
              <a:ext uri="{FF2B5EF4-FFF2-40B4-BE49-F238E27FC236}">
                <a16:creationId xmlns:a16="http://schemas.microsoft.com/office/drawing/2014/main" id="{1C3FD936-87C8-CA50-1C86-A77763299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999" y="-198781"/>
            <a:ext cx="5080198" cy="4447234"/>
          </a:xfrm>
          <a:prstGeom prst="rect">
            <a:avLst/>
          </a:prstGeom>
        </p:spPr>
      </p:pic>
      <p:pic>
        <p:nvPicPr>
          <p:cNvPr id="4" name="Espace réservé pour une image  21">
            <a:extLst>
              <a:ext uri="{FF2B5EF4-FFF2-40B4-BE49-F238E27FC236}">
                <a16:creationId xmlns:a16="http://schemas.microsoft.com/office/drawing/2014/main" id="{4F83647E-7A84-ED5C-E17B-68A09FB58D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9999" y="-198780"/>
            <a:ext cx="5080198" cy="90160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Espace réservé pour une image  13">
            <a:extLst>
              <a:ext uri="{FF2B5EF4-FFF2-40B4-BE49-F238E27FC236}">
                <a16:creationId xmlns:a16="http://schemas.microsoft.com/office/drawing/2014/main" id="{C66DEE0F-F7F9-AAF1-8034-A6B2681F5B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>
          <a:xfrm>
            <a:off x="13969998" y="9288672"/>
            <a:ext cx="5080198" cy="4447234"/>
          </a:xfrm>
          <a:prstGeom prst="rect">
            <a:avLst/>
          </a:prstGeom>
        </p:spPr>
      </p:pic>
      <p:pic>
        <p:nvPicPr>
          <p:cNvPr id="6" name="Espace réservé pour une image  19">
            <a:extLst>
              <a:ext uri="{FF2B5EF4-FFF2-40B4-BE49-F238E27FC236}">
                <a16:creationId xmlns:a16="http://schemas.microsoft.com/office/drawing/2014/main" id="{7504CDA0-A872-4865-2D2D-292FEFFCEC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19304000" y="-218658"/>
            <a:ext cx="5080198" cy="7746058"/>
          </a:xfrm>
          <a:prstGeom prst="rect">
            <a:avLst/>
          </a:prstGeom>
        </p:spPr>
      </p:pic>
      <p:pic>
        <p:nvPicPr>
          <p:cNvPr id="7" name="Espace réservé pour une image  15">
            <a:extLst>
              <a:ext uri="{FF2B5EF4-FFF2-40B4-BE49-F238E27FC236}">
                <a16:creationId xmlns:a16="http://schemas.microsoft.com/office/drawing/2014/main" id="{165791C3-4105-CF87-EB32-7614EA086A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01" y="8025595"/>
            <a:ext cx="5080198" cy="5710135"/>
          </a:xfrm>
          <a:prstGeom prst="rect">
            <a:avLst/>
          </a:prstGeom>
        </p:spPr>
      </p:pic>
      <p:sp>
        <p:nvSpPr>
          <p:cNvPr id="8" name="Shape 1978">
            <a:extLst>
              <a:ext uri="{FF2B5EF4-FFF2-40B4-BE49-F238E27FC236}">
                <a16:creationId xmlns:a16="http://schemas.microsoft.com/office/drawing/2014/main" id="{BE295569-5C29-B6EF-4DDE-A4D43BFA1897}"/>
              </a:ext>
            </a:extLst>
          </p:cNvPr>
          <p:cNvSpPr txBox="1">
            <a:spLocks/>
          </p:cNvSpPr>
          <p:nvPr/>
        </p:nvSpPr>
        <p:spPr>
          <a:xfrm>
            <a:off x="1483359" y="4534992"/>
            <a:ext cx="6673089" cy="536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spcBef>
                <a:spcPts val="1800"/>
              </a:spcBef>
            </a:pPr>
            <a:r>
              <a:rPr lang="fr-FR" sz="7200" dirty="0">
                <a:solidFill>
                  <a:srgbClr val="FFFFFF"/>
                </a:solidFill>
              </a:rPr>
              <a:t>Nos</a:t>
            </a:r>
          </a:p>
          <a:p>
            <a:pPr hangingPunct="1">
              <a:spcBef>
                <a:spcPts val="1800"/>
              </a:spcBef>
            </a:pPr>
            <a:r>
              <a:rPr lang="fr-FR" sz="7200" dirty="0">
                <a:solidFill>
                  <a:srgbClr val="FFFFFF"/>
                </a:solidFill>
              </a:rPr>
              <a:t>collaborations</a:t>
            </a:r>
          </a:p>
          <a:p>
            <a:pPr hangingPunct="1">
              <a:spcBef>
                <a:spcPts val="1800"/>
              </a:spcBef>
            </a:pPr>
            <a:r>
              <a:rPr lang="fr-FR" sz="7200" dirty="0">
                <a:solidFill>
                  <a:srgbClr val="FFFFFF"/>
                </a:solidFill>
              </a:rPr>
              <a:t>avec le</a:t>
            </a:r>
          </a:p>
          <a:p>
            <a:pPr hangingPunct="1">
              <a:spcBef>
                <a:spcPts val="1800"/>
              </a:spcBef>
            </a:pPr>
            <a:r>
              <a:rPr lang="fr-FR" sz="7200" dirty="0">
                <a:solidFill>
                  <a:srgbClr val="FFFFFF"/>
                </a:solidFill>
              </a:rPr>
              <a:t>acteurs de</a:t>
            </a:r>
          </a:p>
          <a:p>
            <a:pPr hangingPunct="1">
              <a:spcBef>
                <a:spcPts val="1800"/>
              </a:spcBef>
            </a:pPr>
            <a:r>
              <a:rPr lang="fr-FR" sz="7200" dirty="0">
                <a:solidFill>
                  <a:srgbClr val="FFFFFF"/>
                </a:solidFill>
              </a:rPr>
              <a:t>la Musique</a:t>
            </a:r>
          </a:p>
        </p:txBody>
      </p:sp>
      <p:pic>
        <p:nvPicPr>
          <p:cNvPr id="9" name="Image 8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479417D7-219D-2B3B-2734-09D99233A7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5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571DD-DDCC-B2BC-7ABD-B55739FCE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CE414858-5B72-BD1E-CADB-FC97A7EE1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"/>
            <a:ext cx="5080198" cy="4447234"/>
          </a:xfrm>
        </p:spPr>
      </p:pic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49B5AB6E-4E19-52DD-A2C9-E83EF6D52F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7" b="-10825"/>
          <a:stretch/>
        </p:blipFill>
        <p:spPr>
          <a:xfrm>
            <a:off x="5333999" y="-1412"/>
            <a:ext cx="5080199" cy="9016059"/>
          </a:xfrm>
          <a:gradFill flip="none" rotWithShape="1">
            <a:gsLst>
              <a:gs pos="0">
                <a:srgbClr val="E4E5E9"/>
              </a:gs>
              <a:gs pos="51000">
                <a:srgbClr val="FDFDFD"/>
              </a:gs>
              <a:gs pos="100000">
                <a:srgbClr val="EFEFF1"/>
              </a:gs>
            </a:gsLst>
            <a:lin ang="5400000" scaled="1"/>
            <a:tileRect/>
          </a:gradFill>
        </p:spPr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6379B999-DC3C-ED6E-B984-8DCD35510D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9" y="9267383"/>
            <a:ext cx="5080198" cy="4447234"/>
          </a:xfrm>
        </p:spPr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4C147E5E-E82E-F259-E256-5661741E678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1" y="-1411"/>
            <a:ext cx="5080198" cy="7746058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A0CC0725-800D-6E9D-697C-8491E1255EE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2" y="8005865"/>
            <a:ext cx="5080198" cy="5710135"/>
          </a:xfrm>
        </p:spPr>
      </p:pic>
      <p:sp>
        <p:nvSpPr>
          <p:cNvPr id="11" name="Shape 1978">
            <a:extLst>
              <a:ext uri="{FF2B5EF4-FFF2-40B4-BE49-F238E27FC236}">
                <a16:creationId xmlns:a16="http://schemas.microsoft.com/office/drawing/2014/main" id="{E5A4D278-1D91-C783-3714-6C626A53691A}"/>
              </a:ext>
            </a:extLst>
          </p:cNvPr>
          <p:cNvSpPr txBox="1">
            <a:spLocks/>
          </p:cNvSpPr>
          <p:nvPr/>
        </p:nvSpPr>
        <p:spPr>
          <a:xfrm>
            <a:off x="17094708" y="5169527"/>
            <a:ext cx="6350508" cy="5710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spcBef>
                <a:spcPts val="1800"/>
              </a:spcBef>
            </a:pPr>
            <a:r>
              <a:rPr lang="de-DE" sz="7200" dirty="0"/>
              <a:t>Nos</a:t>
            </a:r>
          </a:p>
          <a:p>
            <a:pPr hangingPunct="1">
              <a:spcBef>
                <a:spcPts val="1800"/>
              </a:spcBef>
            </a:pPr>
            <a:r>
              <a:rPr lang="de-DE" sz="7200" spc="200" dirty="0" err="1"/>
              <a:t>collaborations</a:t>
            </a:r>
            <a:endParaRPr lang="de-DE" sz="7200" spc="200" dirty="0"/>
          </a:p>
          <a:p>
            <a:pPr hangingPunct="1">
              <a:spcBef>
                <a:spcPts val="1800"/>
              </a:spcBef>
            </a:pPr>
            <a:r>
              <a:rPr lang="de-DE" sz="7200" dirty="0" err="1"/>
              <a:t>avec</a:t>
            </a:r>
            <a:r>
              <a:rPr lang="de-DE" sz="7200" dirty="0"/>
              <a:t> </a:t>
            </a:r>
            <a:r>
              <a:rPr lang="de-DE" sz="7200" dirty="0" err="1"/>
              <a:t>les</a:t>
            </a:r>
            <a:endParaRPr lang="de-DE" sz="7200" dirty="0"/>
          </a:p>
          <a:p>
            <a:pPr hangingPunct="1">
              <a:spcBef>
                <a:spcPts val="1800"/>
              </a:spcBef>
            </a:pPr>
            <a:r>
              <a:rPr lang="de-DE" sz="7200" dirty="0" err="1"/>
              <a:t>acteurs</a:t>
            </a:r>
            <a:r>
              <a:rPr lang="de-DE" sz="7200" dirty="0"/>
              <a:t> de</a:t>
            </a:r>
          </a:p>
          <a:p>
            <a:pPr hangingPunct="1">
              <a:spcBef>
                <a:spcPts val="1800"/>
              </a:spcBef>
            </a:pPr>
            <a:r>
              <a:rPr lang="de-DE" sz="7200" dirty="0"/>
              <a:t>la </a:t>
            </a:r>
            <a:r>
              <a:rPr lang="de-DE" sz="7200" dirty="0" err="1"/>
              <a:t>Vidéo</a:t>
            </a:r>
            <a:endParaRPr lang="de-DE" sz="7200" dirty="0"/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21C856D3-CC86-4E36-D869-C5BA364C5E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9793"/>
            <a:ext cx="5080198" cy="9016059"/>
          </a:xfrm>
          <a:solidFill>
            <a:srgbClr val="FCFCFC"/>
          </a:solidFill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EAB5A68-34A8-BC41-B0FB-AAD7C2FB3B26}"/>
              </a:ext>
            </a:extLst>
          </p:cNvPr>
          <p:cNvSpPr/>
          <p:nvPr/>
        </p:nvSpPr>
        <p:spPr>
          <a:xfrm>
            <a:off x="0" y="4699793"/>
            <a:ext cx="5080198" cy="405607"/>
          </a:xfrm>
          <a:prstGeom prst="rect">
            <a:avLst/>
          </a:prstGeom>
          <a:gradFill flip="none" rotWithShape="1">
            <a:gsLst>
              <a:gs pos="0">
                <a:srgbClr val="FAFAFA"/>
              </a:gs>
              <a:gs pos="51000">
                <a:srgbClr val="FDFDFD"/>
              </a:gs>
              <a:gs pos="100000">
                <a:srgbClr val="F9F9F9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16025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>
            <a:spLocks noGrp="1"/>
          </p:cNvSpPr>
          <p:nvPr>
            <p:ph type="title"/>
          </p:nvPr>
        </p:nvSpPr>
        <p:spPr>
          <a:xfrm>
            <a:off x="12887073" y="1811180"/>
            <a:ext cx="10724714" cy="23751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sz="9000" dirty="0"/>
              <a:t>Ils nous </a:t>
            </a:r>
            <a:br>
              <a:rPr lang="fr-FR" sz="9000" dirty="0"/>
            </a:br>
            <a:r>
              <a:rPr lang="fr-FR" sz="9000" dirty="0"/>
              <a:t>font confiance</a:t>
            </a:r>
            <a:endParaRPr sz="9000" dirty="0"/>
          </a:p>
        </p:txBody>
      </p:sp>
      <p:sp>
        <p:nvSpPr>
          <p:cNvPr id="17" name="object 27">
            <a:extLst>
              <a:ext uri="{FF2B5EF4-FFF2-40B4-BE49-F238E27FC236}">
                <a16:creationId xmlns:a16="http://schemas.microsoft.com/office/drawing/2014/main" id="{2CAD711D-FC79-37F8-489F-FA4E608BFEB5}"/>
              </a:ext>
            </a:extLst>
          </p:cNvPr>
          <p:cNvSpPr/>
          <p:nvPr/>
        </p:nvSpPr>
        <p:spPr>
          <a:xfrm>
            <a:off x="1642686" y="3624515"/>
            <a:ext cx="2160000" cy="1080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49227997-E6E4-F1D6-2A91-AE0BBF2269C3}"/>
              </a:ext>
            </a:extLst>
          </p:cNvPr>
          <p:cNvSpPr/>
          <p:nvPr/>
        </p:nvSpPr>
        <p:spPr>
          <a:xfrm>
            <a:off x="1642686" y="5816059"/>
            <a:ext cx="2160000" cy="108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">
            <a:extLst>
              <a:ext uri="{FF2B5EF4-FFF2-40B4-BE49-F238E27FC236}">
                <a16:creationId xmlns:a16="http://schemas.microsoft.com/office/drawing/2014/main" id="{4E985E2C-FF9F-3A15-42A5-C0BF29C7A3B6}"/>
              </a:ext>
            </a:extLst>
          </p:cNvPr>
          <p:cNvSpPr/>
          <p:nvPr/>
        </p:nvSpPr>
        <p:spPr>
          <a:xfrm>
            <a:off x="5254726" y="5753365"/>
            <a:ext cx="1800000" cy="12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1D4BB6A4-6A0A-CCA6-7C98-8EE2BD28051F}"/>
              </a:ext>
            </a:extLst>
          </p:cNvPr>
          <p:cNvSpPr/>
          <p:nvPr/>
        </p:nvSpPr>
        <p:spPr>
          <a:xfrm>
            <a:off x="5412956" y="10549887"/>
            <a:ext cx="1440000" cy="14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EB8B9F34-8358-0BE7-9645-4E73D0484868}"/>
              </a:ext>
            </a:extLst>
          </p:cNvPr>
          <p:cNvSpPr/>
          <p:nvPr/>
        </p:nvSpPr>
        <p:spPr>
          <a:xfrm>
            <a:off x="5254726" y="3444515"/>
            <a:ext cx="1800000" cy="144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>
            <a:extLst>
              <a:ext uri="{FF2B5EF4-FFF2-40B4-BE49-F238E27FC236}">
                <a16:creationId xmlns:a16="http://schemas.microsoft.com/office/drawing/2014/main" id="{45AFC3BB-B98D-FBE1-5B48-764B2D7F7ADC}"/>
              </a:ext>
            </a:extLst>
          </p:cNvPr>
          <p:cNvSpPr/>
          <p:nvPr/>
        </p:nvSpPr>
        <p:spPr>
          <a:xfrm>
            <a:off x="5317175" y="9237745"/>
            <a:ext cx="1440000" cy="7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CC746C6F-14BF-F216-C00A-C512AAFCFED2}"/>
              </a:ext>
            </a:extLst>
          </p:cNvPr>
          <p:cNvSpPr/>
          <p:nvPr/>
        </p:nvSpPr>
        <p:spPr>
          <a:xfrm>
            <a:off x="5185965" y="7605507"/>
            <a:ext cx="1868761" cy="90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id="{3649B6BE-A5E8-609F-A47D-6BB59BD13059}"/>
              </a:ext>
            </a:extLst>
          </p:cNvPr>
          <p:cNvSpPr/>
          <p:nvPr/>
        </p:nvSpPr>
        <p:spPr>
          <a:xfrm>
            <a:off x="1779772" y="10474170"/>
            <a:ext cx="1440000" cy="1440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8" descr="Résultat de recherche d'images pour &quot;sony music&quot;">
            <a:extLst>
              <a:ext uri="{FF2B5EF4-FFF2-40B4-BE49-F238E27FC236}">
                <a16:creationId xmlns:a16="http://schemas.microsoft.com/office/drawing/2014/main" id="{A2C0BA3F-F369-0E87-48DC-4A0FF05D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9772" y="7797994"/>
            <a:ext cx="1800000" cy="1799751"/>
          </a:xfrm>
          <a:prstGeom prst="rect">
            <a:avLst/>
          </a:prstGeom>
          <a:noFill/>
        </p:spPr>
      </p:pic>
      <p:sp>
        <p:nvSpPr>
          <p:cNvPr id="30" name="object 24">
            <a:extLst>
              <a:ext uri="{FF2B5EF4-FFF2-40B4-BE49-F238E27FC236}">
                <a16:creationId xmlns:a16="http://schemas.microsoft.com/office/drawing/2014/main" id="{7AD8337E-2C95-A1E4-9914-8A14D3BCDA1F}"/>
              </a:ext>
            </a:extLst>
          </p:cNvPr>
          <p:cNvSpPr/>
          <p:nvPr/>
        </p:nvSpPr>
        <p:spPr>
          <a:xfrm>
            <a:off x="8922230" y="11184820"/>
            <a:ext cx="2160000" cy="72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6" descr="Résultat de recherche d'images pour &quot;logo L'oréal&quot;">
            <a:extLst>
              <a:ext uri="{FF2B5EF4-FFF2-40B4-BE49-F238E27FC236}">
                <a16:creationId xmlns:a16="http://schemas.microsoft.com/office/drawing/2014/main" id="{0A659FFC-9500-B694-3508-37D27907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230" y="5959682"/>
            <a:ext cx="2123862" cy="540000"/>
          </a:xfrm>
          <a:prstGeom prst="rect">
            <a:avLst/>
          </a:prstGeom>
          <a:noFill/>
        </p:spPr>
      </p:pic>
      <p:pic>
        <p:nvPicPr>
          <p:cNvPr id="32" name="Picture 24" descr="Résultat de recherche d'images pour &quot;logo sephora&quot;">
            <a:extLst>
              <a:ext uri="{FF2B5EF4-FFF2-40B4-BE49-F238E27FC236}">
                <a16:creationId xmlns:a16="http://schemas.microsoft.com/office/drawing/2014/main" id="{F06B7E8D-955E-41F3-1EB8-36151884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0970" y="9615725"/>
            <a:ext cx="2700000" cy="496180"/>
          </a:xfrm>
          <a:prstGeom prst="rect">
            <a:avLst/>
          </a:prstGeom>
          <a:noFill/>
        </p:spPr>
      </p:pic>
      <p:pic>
        <p:nvPicPr>
          <p:cNvPr id="33" name="Image 6">
            <a:extLst>
              <a:ext uri="{FF2B5EF4-FFF2-40B4-BE49-F238E27FC236}">
                <a16:creationId xmlns:a16="http://schemas.microsoft.com/office/drawing/2014/main" id="{61A5254E-0424-BF02-FDB5-DDA5465C5A3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18721" y="7521172"/>
            <a:ext cx="3767015" cy="1080000"/>
          </a:xfrm>
          <a:prstGeom prst="rect">
            <a:avLst/>
          </a:prstGeom>
        </p:spPr>
      </p:pic>
      <p:pic>
        <p:nvPicPr>
          <p:cNvPr id="34" name="Picture 2" descr="Notre Philosophie | Manucurist">
            <a:extLst>
              <a:ext uri="{FF2B5EF4-FFF2-40B4-BE49-F238E27FC236}">
                <a16:creationId xmlns:a16="http://schemas.microsoft.com/office/drawing/2014/main" id="{DF82D341-9F79-E106-AEF2-C3D95688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26433" y="9237745"/>
            <a:ext cx="2751593" cy="1440000"/>
          </a:xfrm>
          <a:prstGeom prst="rect">
            <a:avLst/>
          </a:prstGeom>
          <a:noFill/>
        </p:spPr>
      </p:pic>
      <p:pic>
        <p:nvPicPr>
          <p:cNvPr id="35" name="Picture 2" descr="Blissim">
            <a:extLst>
              <a:ext uri="{FF2B5EF4-FFF2-40B4-BE49-F238E27FC236}">
                <a16:creationId xmlns:a16="http://schemas.microsoft.com/office/drawing/2014/main" id="{16948A90-A21E-023E-2FAF-32403CAB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716" y="4136172"/>
            <a:ext cx="139636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5">
            <a:extLst>
              <a:ext uri="{FF2B5EF4-FFF2-40B4-BE49-F238E27FC236}">
                <a16:creationId xmlns:a16="http://schemas.microsoft.com/office/drawing/2014/main" id="{CA85EE76-01E0-C689-9FC1-3870182E0B6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0970" y="7745603"/>
            <a:ext cx="2292014" cy="720000"/>
          </a:xfrm>
          <a:prstGeom prst="rect">
            <a:avLst/>
          </a:prstGeom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DA53219F-9FAA-33A0-FB83-9B322B0B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2986" y="11162540"/>
            <a:ext cx="1943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ugas - Distributeur de spiritueux d'exception pour les professionnels">
            <a:extLst>
              <a:ext uri="{FF2B5EF4-FFF2-40B4-BE49-F238E27FC236}">
                <a16:creationId xmlns:a16="http://schemas.microsoft.com/office/drawing/2014/main" id="{4AAA9F12-2610-0C9E-8E20-42AE7B36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7788" y="54978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56">
            <a:extLst>
              <a:ext uri="{FF2B5EF4-FFF2-40B4-BE49-F238E27FC236}">
                <a16:creationId xmlns:a16="http://schemas.microsoft.com/office/drawing/2014/main" id="{A5DC3228-110B-6914-D652-09B1F1889B28}"/>
              </a:ext>
            </a:extLst>
          </p:cNvPr>
          <p:cNvSpPr/>
          <p:nvPr/>
        </p:nvSpPr>
        <p:spPr>
          <a:xfrm>
            <a:off x="16656342" y="7663103"/>
            <a:ext cx="2642891" cy="1080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Wella Logo, symbol, meaning, history, PNG, brand">
            <a:extLst>
              <a:ext uri="{FF2B5EF4-FFF2-40B4-BE49-F238E27FC236}">
                <a16:creationId xmlns:a16="http://schemas.microsoft.com/office/drawing/2014/main" id="{E31B064D-07AA-020D-A913-FAE29156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0324" y="5497851"/>
            <a:ext cx="1943999" cy="1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an Paul Hévin | Dans les yeux d'une Parisienne">
            <a:extLst>
              <a:ext uri="{FF2B5EF4-FFF2-40B4-BE49-F238E27FC236}">
                <a16:creationId xmlns:a16="http://schemas.microsoft.com/office/drawing/2014/main" id="{1D1F9E6F-73E0-6879-7AE7-C79CF57B7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02" t="7251" r="24872" b="7968"/>
          <a:stretch/>
        </p:blipFill>
        <p:spPr bwMode="auto">
          <a:xfrm>
            <a:off x="17257786" y="9294032"/>
            <a:ext cx="1440001" cy="1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La maison du whisky">
            <a:extLst>
              <a:ext uri="{FF2B5EF4-FFF2-40B4-BE49-F238E27FC236}">
                <a16:creationId xmlns:a16="http://schemas.microsoft.com/office/drawing/2014/main" id="{43807DAF-C1E4-FB5F-3BAF-47A3A230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7786" y="1080169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La route des rhums">
            <a:extLst>
              <a:ext uri="{FF2B5EF4-FFF2-40B4-BE49-F238E27FC236}">
                <a16:creationId xmlns:a16="http://schemas.microsoft.com/office/drawing/2014/main" id="{768C7144-28A5-2631-314C-8E9E48CC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9154" y="5317851"/>
            <a:ext cx="1799999" cy="17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bject 54">
            <a:extLst>
              <a:ext uri="{FF2B5EF4-FFF2-40B4-BE49-F238E27FC236}">
                <a16:creationId xmlns:a16="http://schemas.microsoft.com/office/drawing/2014/main" id="{EE725C14-7285-15CD-0EFC-333957948C02}"/>
              </a:ext>
            </a:extLst>
          </p:cNvPr>
          <p:cNvSpPr/>
          <p:nvPr/>
        </p:nvSpPr>
        <p:spPr>
          <a:xfrm>
            <a:off x="20747236" y="7341632"/>
            <a:ext cx="1120231" cy="15279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8">
            <a:extLst>
              <a:ext uri="{FF2B5EF4-FFF2-40B4-BE49-F238E27FC236}">
                <a16:creationId xmlns:a16="http://schemas.microsoft.com/office/drawing/2014/main" id="{823EEAC2-6A0F-1C11-B766-A175013ED51E}"/>
              </a:ext>
            </a:extLst>
          </p:cNvPr>
          <p:cNvSpPr/>
          <p:nvPr/>
        </p:nvSpPr>
        <p:spPr>
          <a:xfrm>
            <a:off x="20467240" y="11037123"/>
            <a:ext cx="1547258" cy="867697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FB80B56-DBF8-7F5B-CC1F-7784840C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5399" y="9615725"/>
            <a:ext cx="1482068" cy="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7E02B5-179F-91C9-0A03-DE86885E329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AE6205-D425-A8FC-D83F-D8905CD3675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E9786E-5B1A-CD03-89F3-E015BA9990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695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A8509-E787-59B9-72E9-645AE170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9695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C7F21CCD-5CD2-62CC-26A7-2FB6E1E0C5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188" y="5251113"/>
            <a:ext cx="4064001" cy="4064001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AD55FC1E-880C-2178-ECE2-7649B4F525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2700" y="5251113"/>
            <a:ext cx="4064000" cy="4064001"/>
          </a:xfrm>
        </p:spPr>
      </p:pic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3CEFF8FD-17D5-6013-F869-54EB87EA1A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/>
          <a:stretch/>
        </p:blipFill>
        <p:spPr>
          <a:xfrm>
            <a:off x="17405548" y="5251113"/>
            <a:ext cx="4064001" cy="4064001"/>
          </a:xfrm>
        </p:spPr>
      </p:pic>
      <p:sp>
        <p:nvSpPr>
          <p:cNvPr id="5" name="Shape 1363"/>
          <p:cNvSpPr/>
          <p:nvPr/>
        </p:nvSpPr>
        <p:spPr>
          <a:xfrm>
            <a:off x="2696866" y="9890223"/>
            <a:ext cx="4572001" cy="58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/>
              <a:t>DIVERTISSEMENT</a:t>
            </a:r>
            <a:endParaRPr dirty="0"/>
          </a:p>
        </p:txBody>
      </p:sp>
      <p:sp>
        <p:nvSpPr>
          <p:cNvPr id="6" name="Shape 1364"/>
          <p:cNvSpPr/>
          <p:nvPr/>
        </p:nvSpPr>
        <p:spPr>
          <a:xfrm>
            <a:off x="2681188" y="10839450"/>
            <a:ext cx="4572001" cy="234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600" dirty="0"/>
              <a:t>Musique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Vidéo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Jeu - vidéo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Édition</a:t>
            </a:r>
          </a:p>
        </p:txBody>
      </p:sp>
      <p:sp>
        <p:nvSpPr>
          <p:cNvPr id="7" name="Shape 1365"/>
          <p:cNvSpPr/>
          <p:nvPr/>
        </p:nvSpPr>
        <p:spPr>
          <a:xfrm>
            <a:off x="11210825" y="1820167"/>
            <a:ext cx="10125175" cy="2393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algn="l">
              <a:spcBef>
                <a:spcPts val="600"/>
              </a:spcBef>
            </a:pPr>
            <a:r>
              <a:rPr lang="fr-FR" dirty="0"/>
              <a:t>MPO conçoit et fabrique des supports physiques qui magnifient les créations des artistes de la musique et du cinéma, et sublime les produits de la cosmétique et de l’épicerie fine.</a:t>
            </a:r>
          </a:p>
        </p:txBody>
      </p:sp>
      <p:sp>
        <p:nvSpPr>
          <p:cNvPr id="8" name="Shape 1366"/>
          <p:cNvSpPr/>
          <p:nvPr/>
        </p:nvSpPr>
        <p:spPr>
          <a:xfrm>
            <a:off x="9916368" y="9890223"/>
            <a:ext cx="4572001" cy="58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/>
              <a:t>BEAUTÉ</a:t>
            </a:r>
            <a:endParaRPr dirty="0"/>
          </a:p>
        </p:txBody>
      </p:sp>
      <p:sp>
        <p:nvSpPr>
          <p:cNvPr id="9" name="Shape 1367"/>
          <p:cNvSpPr/>
          <p:nvPr/>
        </p:nvSpPr>
        <p:spPr>
          <a:xfrm>
            <a:off x="9924207" y="10668000"/>
            <a:ext cx="4572001" cy="234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600" dirty="0"/>
              <a:t>Cosmétique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Soin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Parfum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Bien-être</a:t>
            </a:r>
            <a:endParaRPr sz="2600" dirty="0"/>
          </a:p>
        </p:txBody>
      </p:sp>
      <p:sp>
        <p:nvSpPr>
          <p:cNvPr id="10" name="Shape 1368"/>
          <p:cNvSpPr/>
          <p:nvPr/>
        </p:nvSpPr>
        <p:spPr>
          <a:xfrm>
            <a:off x="17151548" y="9890223"/>
            <a:ext cx="4572001" cy="58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dirty="0"/>
              <a:t>ÉPICERIE FINE</a:t>
            </a:r>
            <a:endParaRPr dirty="0"/>
          </a:p>
        </p:txBody>
      </p:sp>
      <p:sp>
        <p:nvSpPr>
          <p:cNvPr id="11" name="Shape 1369"/>
          <p:cNvSpPr/>
          <p:nvPr/>
        </p:nvSpPr>
        <p:spPr>
          <a:xfrm>
            <a:off x="17130811" y="10668000"/>
            <a:ext cx="4572001" cy="252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600" dirty="0"/>
              <a:t>Thé &amp; Café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Chocolat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Vin, Champagne</a:t>
            </a:r>
          </a:p>
          <a:p>
            <a:pPr>
              <a:spcBef>
                <a:spcPts val="600"/>
              </a:spcBef>
            </a:pPr>
            <a:r>
              <a:rPr lang="fr-FR" sz="2600" dirty="0"/>
              <a:t>&amp; Spiritueux</a:t>
            </a:r>
          </a:p>
          <a:p>
            <a:endParaRPr sz="2600" dirty="0"/>
          </a:p>
        </p:txBody>
      </p:sp>
      <p:sp>
        <p:nvSpPr>
          <p:cNvPr id="15" name="Shape 1064">
            <a:extLst>
              <a:ext uri="{FF2B5EF4-FFF2-40B4-BE49-F238E27FC236}">
                <a16:creationId xmlns:a16="http://schemas.microsoft.com/office/drawing/2014/main" id="{5A87DF42-03A0-E428-1306-AE6C73DF0C41}"/>
              </a:ext>
            </a:extLst>
          </p:cNvPr>
          <p:cNvSpPr txBox="1">
            <a:spLocks/>
          </p:cNvSpPr>
          <p:nvPr/>
        </p:nvSpPr>
        <p:spPr>
          <a:xfrm>
            <a:off x="2047775" y="1801117"/>
            <a:ext cx="7724875" cy="171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de-DE" dirty="0"/>
              <a:t>L‘ADN MPO</a:t>
            </a:r>
          </a:p>
        </p:txBody>
      </p:sp>
    </p:spTree>
    <p:extLst>
      <p:ext uri="{BB962C8B-B14F-4D97-AF65-F5344CB8AC3E}">
        <p14:creationId xmlns:p14="http://schemas.microsoft.com/office/powerpoint/2010/main" val="1255203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DA1D9D-BC1B-989F-12F5-A340B3DF9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0" y="8553770"/>
            <a:ext cx="4365086" cy="752684"/>
          </a:xfrm>
        </p:spPr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47AA85-495E-B658-BDB4-9AA153A5E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3000" y="8555289"/>
            <a:ext cx="4365086" cy="752685"/>
          </a:xfrm>
        </p:spPr>
        <p:txBody>
          <a:bodyPr/>
          <a:lstStyle/>
          <a:p>
            <a:r>
              <a:rPr lang="fr-FR" dirty="0"/>
              <a:t>PACKAGING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81F18B-1DC2-1B85-B7B1-95576423FC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0384" y="8553770"/>
            <a:ext cx="4365086" cy="752685"/>
          </a:xfrm>
        </p:spPr>
        <p:txBody>
          <a:bodyPr>
            <a:normAutofit/>
          </a:bodyPr>
          <a:lstStyle/>
          <a:p>
            <a:r>
              <a:rPr lang="fr-FR" dirty="0"/>
              <a:t>CO-PACKING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485741-22D1-F11F-8992-1FE8E00468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13800" y="8553770"/>
            <a:ext cx="4365086" cy="752684"/>
          </a:xfrm>
        </p:spPr>
        <p:txBody>
          <a:bodyPr>
            <a:normAutofit/>
          </a:bodyPr>
          <a:lstStyle/>
          <a:p>
            <a:r>
              <a:rPr lang="fr-FR" dirty="0"/>
              <a:t>LOGISTIQUE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EEED40-5879-975F-6EA9-904973488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0" y="9602719"/>
            <a:ext cx="4365086" cy="1751296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Gabarits</a:t>
            </a:r>
          </a:p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3D</a:t>
            </a:r>
          </a:p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Maquettes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0DE905-926E-A4E7-606D-699FCED7C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3000" y="9597615"/>
            <a:ext cx="4365086" cy="2361379"/>
          </a:xfrm>
        </p:spPr>
        <p:txBody>
          <a:bodyPr>
            <a:noAutofit/>
          </a:bodyPr>
          <a:lstStyle/>
          <a:p>
            <a:r>
              <a:rPr lang="fr-FR" dirty="0"/>
              <a:t>Impression</a:t>
            </a:r>
          </a:p>
          <a:p>
            <a:r>
              <a:rPr lang="fr-FR" dirty="0"/>
              <a:t>Finitions</a:t>
            </a:r>
          </a:p>
          <a:p>
            <a:r>
              <a:rPr lang="fr-FR" dirty="0"/>
              <a:t>Façonnage d’étuis</a:t>
            </a:r>
          </a:p>
          <a:p>
            <a:r>
              <a:rPr lang="fr-FR" dirty="0"/>
              <a:t>Montage de coffrets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EC84F74-4A28-389D-79F7-477F843BB8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20384" y="9597615"/>
            <a:ext cx="4365086" cy="21249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Gestion des semi finis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Conditionnement à façon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0F443A6-C274-ED93-F18C-489EB345BD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13800" y="9597615"/>
            <a:ext cx="4365086" cy="104089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Stockage 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Expédition</a:t>
            </a:r>
          </a:p>
        </p:txBody>
      </p:sp>
      <p:sp>
        <p:nvSpPr>
          <p:cNvPr id="10" name="Shape 3462">
            <a:extLst>
              <a:ext uri="{FF2B5EF4-FFF2-40B4-BE49-F238E27FC236}">
                <a16:creationId xmlns:a16="http://schemas.microsoft.com/office/drawing/2014/main" id="{79185975-EE9A-B4BC-0CAF-ABE4E7982C93}"/>
              </a:ext>
            </a:extLst>
          </p:cNvPr>
          <p:cNvSpPr txBox="1">
            <a:spLocks/>
          </p:cNvSpPr>
          <p:nvPr/>
        </p:nvSpPr>
        <p:spPr>
          <a:xfrm>
            <a:off x="2032000" y="1708348"/>
            <a:ext cx="11537696" cy="312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lnSpc>
                <a:spcPct val="100000"/>
              </a:lnSpc>
              <a:spcBef>
                <a:spcPts val="1800"/>
              </a:spcBef>
            </a:pP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gestion</a:t>
            </a: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 à 360°</a:t>
            </a:r>
          </a:p>
          <a:p>
            <a:pPr hangingPunct="1">
              <a:lnSpc>
                <a:spcPct val="100000"/>
              </a:lnSpc>
              <a:spcBef>
                <a:spcPts val="1800"/>
              </a:spcBef>
            </a:pP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votre</a:t>
            </a: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projet</a:t>
            </a:r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Image 10" descr="Une image contenant Graphique, logo, cercle, Police&#10;&#10;Description générée automatiquement">
            <a:extLst>
              <a:ext uri="{FF2B5EF4-FFF2-40B4-BE49-F238E27FC236}">
                <a16:creationId xmlns:a16="http://schemas.microsoft.com/office/drawing/2014/main" id="{6D7B0CBE-44F4-2E8A-1261-3A608C843B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55" y="6827427"/>
            <a:ext cx="1430078" cy="1430078"/>
          </a:xfrm>
          <a:prstGeom prst="rect">
            <a:avLst/>
          </a:prstGeom>
        </p:spPr>
      </p:pic>
      <p:pic>
        <p:nvPicPr>
          <p:cNvPr id="12" name="Image 11" descr="Une image contenant cercle, Graphique, symbole, Police&#10;&#10;Description générée automatiquement">
            <a:extLst>
              <a:ext uri="{FF2B5EF4-FFF2-40B4-BE49-F238E27FC236}">
                <a16:creationId xmlns:a16="http://schemas.microsoft.com/office/drawing/2014/main" id="{270CCF6D-5C64-E14D-792E-0F419C2A73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86" y="6912466"/>
            <a:ext cx="1261728" cy="1260000"/>
          </a:xfrm>
          <a:prstGeom prst="rect">
            <a:avLst/>
          </a:prstGeom>
        </p:spPr>
      </p:pic>
      <p:pic>
        <p:nvPicPr>
          <p:cNvPr id="13" name="Image 12" descr="Une image contenant symbole, logo, rouge, cercle&#10;&#10;Description générée automatiquement">
            <a:extLst>
              <a:ext uri="{FF2B5EF4-FFF2-40B4-BE49-F238E27FC236}">
                <a16:creationId xmlns:a16="http://schemas.microsoft.com/office/drawing/2014/main" id="{06DF69A5-9E85-2943-569B-A59CD61F29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000" y="6858000"/>
            <a:ext cx="1404000" cy="1404000"/>
          </a:xfrm>
          <a:prstGeom prst="rect">
            <a:avLst/>
          </a:prstGeom>
        </p:spPr>
      </p:pic>
      <p:pic>
        <p:nvPicPr>
          <p:cNvPr id="14" name="Image 13" descr="Une image contenant cercle, Graphique, logo, Police&#10;&#10;Description générée automatiquement">
            <a:extLst>
              <a:ext uri="{FF2B5EF4-FFF2-40B4-BE49-F238E27FC236}">
                <a16:creationId xmlns:a16="http://schemas.microsoft.com/office/drawing/2014/main" id="{52C77EB2-3E5B-9DBF-D20D-4DDEC40E47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1711" y="6915682"/>
            <a:ext cx="125827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0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767B6-669F-9819-E8DF-B7DD4A1F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DD293D-5BE9-F7C9-A691-7EB912BC6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0" y="8553770"/>
            <a:ext cx="4365086" cy="752684"/>
          </a:xfrm>
        </p:spPr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E44A07-3E5A-437B-08DD-177A87A65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88150" y="8555289"/>
            <a:ext cx="4365086" cy="752685"/>
          </a:xfrm>
        </p:spPr>
        <p:txBody>
          <a:bodyPr>
            <a:normAutofit/>
          </a:bodyPr>
          <a:lstStyle/>
          <a:p>
            <a:r>
              <a:rPr lang="fr-FR" dirty="0"/>
              <a:t>PACKAGING CARTON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FAAFE-D4D0-A8AE-F380-2D176284B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39784" y="8553770"/>
            <a:ext cx="4365086" cy="752685"/>
          </a:xfrm>
        </p:spPr>
        <p:txBody>
          <a:bodyPr>
            <a:normAutofit/>
          </a:bodyPr>
          <a:lstStyle/>
          <a:p>
            <a:r>
              <a:rPr lang="fr-FR" dirty="0"/>
              <a:t>CO-PACKING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9A59FF-D602-1230-5B70-D9FD546F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33150" y="8553770"/>
            <a:ext cx="4365086" cy="752684"/>
          </a:xfrm>
        </p:spPr>
        <p:txBody>
          <a:bodyPr>
            <a:normAutofit/>
          </a:bodyPr>
          <a:lstStyle/>
          <a:p>
            <a:r>
              <a:rPr lang="fr-FR" dirty="0"/>
              <a:t>LOGISTIQUE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1F6D68-9AFB-63D3-FFF8-D5EA4173D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000" y="9602719"/>
            <a:ext cx="4365086" cy="1751296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Gabarits</a:t>
            </a:r>
          </a:p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3D</a:t>
            </a:r>
          </a:p>
          <a:p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Maquettes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0231C4-CBA5-D9BB-CB30-F6EEB45066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88150" y="9597615"/>
            <a:ext cx="3975450" cy="2361379"/>
          </a:xfrm>
        </p:spPr>
        <p:txBody>
          <a:bodyPr>
            <a:noAutofit/>
          </a:bodyPr>
          <a:lstStyle/>
          <a:p>
            <a:r>
              <a:rPr lang="fr-FR" dirty="0"/>
              <a:t>Impression</a:t>
            </a:r>
          </a:p>
          <a:p>
            <a:r>
              <a:rPr lang="fr-FR" dirty="0"/>
              <a:t>Finitions</a:t>
            </a:r>
          </a:p>
          <a:p>
            <a:r>
              <a:rPr lang="fr-FR" dirty="0"/>
              <a:t>Façonnage d’étuis</a:t>
            </a:r>
          </a:p>
          <a:p>
            <a:r>
              <a:rPr lang="fr-FR" dirty="0"/>
              <a:t>Montage de coffrets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F4C3AAA-F68A-FE56-B413-65CFFADAC1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39784" y="9597615"/>
            <a:ext cx="4365086" cy="21249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Gestion des semi finis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Conditionnement à façon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995A4DE-B7E2-F39F-D10F-E23FC12B0F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33150" y="9597615"/>
            <a:ext cx="4365086" cy="104089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Stockage </a:t>
            </a: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Expédition</a:t>
            </a:r>
          </a:p>
        </p:txBody>
      </p:sp>
      <p:sp>
        <p:nvSpPr>
          <p:cNvPr id="10" name="Shape 3462">
            <a:extLst>
              <a:ext uri="{FF2B5EF4-FFF2-40B4-BE49-F238E27FC236}">
                <a16:creationId xmlns:a16="http://schemas.microsoft.com/office/drawing/2014/main" id="{6CBBF350-829A-1AEF-8EC5-8256631D2BC0}"/>
              </a:ext>
            </a:extLst>
          </p:cNvPr>
          <p:cNvSpPr txBox="1">
            <a:spLocks/>
          </p:cNvSpPr>
          <p:nvPr/>
        </p:nvSpPr>
        <p:spPr>
          <a:xfrm>
            <a:off x="2032000" y="1708348"/>
            <a:ext cx="11537696" cy="3125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lnSpc>
                <a:spcPct val="100000"/>
              </a:lnSpc>
              <a:spcBef>
                <a:spcPts val="1800"/>
              </a:spcBef>
            </a:pP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gestion</a:t>
            </a: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 à 360°</a:t>
            </a:r>
          </a:p>
          <a:p>
            <a:pPr hangingPunct="1">
              <a:lnSpc>
                <a:spcPct val="100000"/>
              </a:lnSpc>
              <a:spcBef>
                <a:spcPts val="1800"/>
              </a:spcBef>
            </a:pP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votre</a:t>
            </a:r>
            <a:r>
              <a:rPr lang="de-DE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10000"/>
                  </a:schemeClr>
                </a:solidFill>
              </a:rPr>
              <a:t>projet</a:t>
            </a:r>
            <a:endParaRPr lang="de-DE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Image 10" descr="Une image contenant Graphique, logo, cercle, Police&#10;&#10;Description générée automatiquement">
            <a:extLst>
              <a:ext uri="{FF2B5EF4-FFF2-40B4-BE49-F238E27FC236}">
                <a16:creationId xmlns:a16="http://schemas.microsoft.com/office/drawing/2014/main" id="{10540B03-D6F3-4B10-FC41-05394F7A0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55" y="6827427"/>
            <a:ext cx="1430078" cy="1430078"/>
          </a:xfrm>
          <a:prstGeom prst="rect">
            <a:avLst/>
          </a:prstGeom>
        </p:spPr>
      </p:pic>
      <p:pic>
        <p:nvPicPr>
          <p:cNvPr id="12" name="Image 11" descr="Une image contenant cercle, Graphique, symbole, Police&#10;&#10;Description générée automatiquement">
            <a:extLst>
              <a:ext uri="{FF2B5EF4-FFF2-40B4-BE49-F238E27FC236}">
                <a16:creationId xmlns:a16="http://schemas.microsoft.com/office/drawing/2014/main" id="{57983CCF-99D1-8120-0E18-1A0FAEEFE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186" y="6912466"/>
            <a:ext cx="1261728" cy="1260000"/>
          </a:xfrm>
          <a:prstGeom prst="rect">
            <a:avLst/>
          </a:prstGeom>
        </p:spPr>
      </p:pic>
      <p:pic>
        <p:nvPicPr>
          <p:cNvPr id="13" name="Image 12" descr="Une image contenant symbole, logo, rouge, cercle&#10;&#10;Description générée automatiquement">
            <a:extLst>
              <a:ext uri="{FF2B5EF4-FFF2-40B4-BE49-F238E27FC236}">
                <a16:creationId xmlns:a16="http://schemas.microsoft.com/office/drawing/2014/main" id="{BD81E915-D0E4-A7D8-8680-F7C4D0DF2D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9400" y="6858000"/>
            <a:ext cx="1404000" cy="1404000"/>
          </a:xfrm>
          <a:prstGeom prst="rect">
            <a:avLst/>
          </a:prstGeom>
        </p:spPr>
      </p:pic>
      <p:pic>
        <p:nvPicPr>
          <p:cNvPr id="14" name="Image 13" descr="Une image contenant cercle, Graphique, logo, Police&#10;&#10;Description générée automatiquement">
            <a:extLst>
              <a:ext uri="{FF2B5EF4-FFF2-40B4-BE49-F238E27FC236}">
                <a16:creationId xmlns:a16="http://schemas.microsoft.com/office/drawing/2014/main" id="{EC5722F0-67A6-B478-FDEE-1E38815031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1061" y="6915682"/>
            <a:ext cx="1258274" cy="1260000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9231DDC7-462A-16DA-2DD5-5755693C76A5}"/>
              </a:ext>
            </a:extLst>
          </p:cNvPr>
          <p:cNvGrpSpPr/>
          <p:nvPr/>
        </p:nvGrpSpPr>
        <p:grpSpPr>
          <a:xfrm>
            <a:off x="5813412" y="6912466"/>
            <a:ext cx="1260000" cy="1260000"/>
            <a:chOff x="5640843" y="6912466"/>
            <a:chExt cx="1260000" cy="1260000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CD3820F-4986-F259-A48A-FF63280D1224}"/>
                </a:ext>
              </a:extLst>
            </p:cNvPr>
            <p:cNvSpPr/>
            <p:nvPr/>
          </p:nvSpPr>
          <p:spPr>
            <a:xfrm>
              <a:off x="5640843" y="6912466"/>
              <a:ext cx="1260000" cy="1260000"/>
            </a:xfrm>
            <a:prstGeom prst="ellipse">
              <a:avLst/>
            </a:prstGeom>
            <a:solidFill>
              <a:srgbClr val="ED1C24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6" name="Image 15" descr="Une image contenant logo, ligne, symbole, capture d’écran&#10;&#10;Description générée automatiquement">
              <a:extLst>
                <a:ext uri="{FF2B5EF4-FFF2-40B4-BE49-F238E27FC236}">
                  <a16:creationId xmlns:a16="http://schemas.microsoft.com/office/drawing/2014/main" id="{4398A952-0E94-EFE3-2207-51CE339F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5312" y="7258050"/>
              <a:ext cx="992968" cy="628417"/>
            </a:xfrm>
            <a:prstGeom prst="rect">
              <a:avLst/>
            </a:prstGeom>
          </p:spPr>
        </p:pic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5BA9826-5469-DBC1-6360-03BD602D88BF}"/>
              </a:ext>
            </a:extLst>
          </p:cNvPr>
          <p:cNvSpPr txBox="1">
            <a:spLocks/>
          </p:cNvSpPr>
          <p:nvPr/>
        </p:nvSpPr>
        <p:spPr>
          <a:xfrm>
            <a:off x="5808447" y="8555289"/>
            <a:ext cx="3080100" cy="752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1pPr>
            <a:lvl2pPr marL="635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2pPr>
            <a:lvl3pPr marL="1270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3pPr>
            <a:lvl4pPr marL="1905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4pPr>
            <a:lvl5pPr marL="2540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5pPr>
            <a:lvl6pPr marL="1416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1480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1543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1607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hangingPunct="1"/>
            <a:r>
              <a:rPr lang="fr-FR" dirty="0"/>
              <a:t>PRESSAGE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7119B0B2-995F-127F-5AC4-EC7363BDCE1A}"/>
              </a:ext>
            </a:extLst>
          </p:cNvPr>
          <p:cNvSpPr txBox="1">
            <a:spLocks/>
          </p:cNvSpPr>
          <p:nvPr/>
        </p:nvSpPr>
        <p:spPr>
          <a:xfrm>
            <a:off x="5851512" y="9594030"/>
            <a:ext cx="2970258" cy="2361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FillTx/>
                <a:latin typeface="Montserrat Light" panose="00000400000000000000" pitchFamily="2" charset="0"/>
                <a:ea typeface="Montserrat Light"/>
                <a:cs typeface="Montserrat Light"/>
                <a:sym typeface="Montserrat Light"/>
              </a:defRPr>
            </a:lvl1pPr>
            <a:lvl2pPr marL="635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2pPr>
            <a:lvl3pPr marL="1270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3pPr>
            <a:lvl4pPr marL="1905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4pPr>
            <a:lvl5pPr marL="254000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defRPr>
            </a:lvl5pPr>
            <a:lvl6pPr marL="1416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1480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1543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1607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hangingPunct="1"/>
            <a:r>
              <a:rPr lang="fr-FR" dirty="0"/>
              <a:t>Vinyle</a:t>
            </a:r>
          </a:p>
          <a:p>
            <a:pPr hangingPunct="1"/>
            <a:r>
              <a:rPr lang="fr-FR" dirty="0"/>
              <a:t>CD</a:t>
            </a:r>
          </a:p>
          <a:p>
            <a:pPr hangingPunct="1"/>
            <a:r>
              <a:rPr lang="fr-FR" dirty="0"/>
              <a:t>DVD</a:t>
            </a:r>
          </a:p>
          <a:p>
            <a:pPr hangingPunct="1"/>
            <a:r>
              <a:rPr lang="fr-FR" dirty="0"/>
              <a:t>Blu-Ray</a:t>
            </a:r>
          </a:p>
        </p:txBody>
      </p:sp>
    </p:spTree>
    <p:extLst>
      <p:ext uri="{BB962C8B-B14F-4D97-AF65-F5344CB8AC3E}">
        <p14:creationId xmlns:p14="http://schemas.microsoft.com/office/powerpoint/2010/main" val="33639079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 descr="Une image contenant habits, personne, plein air, Visage humain&#10;&#10;Description générée automatiquement">
            <a:extLst>
              <a:ext uri="{FF2B5EF4-FFF2-40B4-BE49-F238E27FC236}">
                <a16:creationId xmlns:a16="http://schemas.microsoft.com/office/drawing/2014/main" id="{5B3D7D69-C72B-522E-BED8-A9A46328A374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-1787" y="5091354"/>
            <a:ext cx="24384199" cy="8624648"/>
          </a:xfrm>
        </p:spPr>
      </p:pic>
      <p:sp>
        <p:nvSpPr>
          <p:cNvPr id="11" name="Shape 1439"/>
          <p:cNvSpPr txBox="1">
            <a:spLocks/>
          </p:cNvSpPr>
          <p:nvPr/>
        </p:nvSpPr>
        <p:spPr>
          <a:xfrm>
            <a:off x="2035075" y="1708347"/>
            <a:ext cx="9142215" cy="338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de-DE" dirty="0"/>
              <a:t>MPO</a:t>
            </a:r>
          </a:p>
          <a:p>
            <a:pPr hangingPunct="1"/>
            <a:r>
              <a:rPr lang="de-DE" dirty="0"/>
              <a:t>en </a:t>
            </a:r>
            <a:r>
              <a:rPr lang="de-DE" dirty="0" err="1"/>
              <a:t>bref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2D4C8-A5C1-3C09-AA9E-17B285C5E608}"/>
              </a:ext>
            </a:extLst>
          </p:cNvPr>
          <p:cNvSpPr>
            <a:spLocks/>
          </p:cNvSpPr>
          <p:nvPr/>
        </p:nvSpPr>
        <p:spPr>
          <a:xfrm>
            <a:off x="0" y="5076000"/>
            <a:ext cx="24384199" cy="8640000"/>
          </a:xfrm>
          <a:prstGeom prst="rect">
            <a:avLst/>
          </a:prstGeom>
          <a:solidFill>
            <a:srgbClr val="151618">
              <a:alpha val="10196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Shape 1441"/>
          <p:cNvSpPr/>
          <p:nvPr/>
        </p:nvSpPr>
        <p:spPr>
          <a:xfrm>
            <a:off x="2035075" y="7360241"/>
            <a:ext cx="225117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CREATION </a:t>
            </a:r>
          </a:p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DE MPO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5" name="Shape 1445"/>
          <p:cNvSpPr/>
          <p:nvPr/>
        </p:nvSpPr>
        <p:spPr>
          <a:xfrm>
            <a:off x="5462116" y="7913456"/>
            <a:ext cx="355768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dont 500 en France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6" name="Shape 1446"/>
          <p:cNvSpPr/>
          <p:nvPr/>
        </p:nvSpPr>
        <p:spPr>
          <a:xfrm>
            <a:off x="5462116" y="7360241"/>
            <a:ext cx="392953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sz="2800" dirty="0">
                <a:solidFill>
                  <a:srgbClr val="FFFFFF"/>
                </a:solidFill>
              </a:rPr>
              <a:t>COLLABORATEURS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1" name="Shape 1448"/>
          <p:cNvSpPr/>
          <p:nvPr/>
        </p:nvSpPr>
        <p:spPr>
          <a:xfrm>
            <a:off x="10413156" y="7360241"/>
            <a:ext cx="3556001" cy="55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sz="2800" dirty="0">
                <a:solidFill>
                  <a:srgbClr val="FFFFFF"/>
                </a:solidFill>
              </a:rPr>
              <a:t>SITES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7" name="Shape 1450"/>
          <p:cNvSpPr/>
          <p:nvPr/>
        </p:nvSpPr>
        <p:spPr>
          <a:xfrm>
            <a:off x="14602196" y="7913456"/>
            <a:ext cx="3832107" cy="163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Paris - Londres</a:t>
            </a:r>
          </a:p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Madrid – Barcelone</a:t>
            </a:r>
          </a:p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Düsseldorf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8" name="Shape 1451"/>
          <p:cNvSpPr/>
          <p:nvPr/>
        </p:nvSpPr>
        <p:spPr>
          <a:xfrm>
            <a:off x="14602197" y="7360241"/>
            <a:ext cx="35560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sz="2800" dirty="0">
                <a:solidFill>
                  <a:srgbClr val="FFFFFF"/>
                </a:solidFill>
              </a:rPr>
              <a:t>PAYS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" name="Shape 1453"/>
          <p:cNvSpPr/>
          <p:nvPr/>
        </p:nvSpPr>
        <p:spPr>
          <a:xfrm>
            <a:off x="18791237" y="7360241"/>
            <a:ext cx="3556001" cy="55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sz="2800" dirty="0">
                <a:solidFill>
                  <a:srgbClr val="FFFFFF"/>
                </a:solidFill>
              </a:rPr>
              <a:t>CA 24.25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30" name="Shape 1441">
            <a:extLst>
              <a:ext uri="{FF2B5EF4-FFF2-40B4-BE49-F238E27FC236}">
                <a16:creationId xmlns:a16="http://schemas.microsoft.com/office/drawing/2014/main" id="{BA63FFE7-B5B6-0428-6C32-DDB741BF3E96}"/>
              </a:ext>
            </a:extLst>
          </p:cNvPr>
          <p:cNvSpPr/>
          <p:nvPr/>
        </p:nvSpPr>
        <p:spPr>
          <a:xfrm>
            <a:off x="2035074" y="6184145"/>
            <a:ext cx="2251175" cy="10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>
                <a:solidFill>
                  <a:srgbClr val="FFFFFF"/>
                </a:solidFill>
              </a:rPr>
              <a:t>1957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1" name="Shape 1441">
            <a:extLst>
              <a:ext uri="{FF2B5EF4-FFF2-40B4-BE49-F238E27FC236}">
                <a16:creationId xmlns:a16="http://schemas.microsoft.com/office/drawing/2014/main" id="{73945EAD-C953-51D6-A18D-F26EC13AF1B3}"/>
              </a:ext>
            </a:extLst>
          </p:cNvPr>
          <p:cNvSpPr/>
          <p:nvPr/>
        </p:nvSpPr>
        <p:spPr>
          <a:xfrm>
            <a:off x="5462116" y="6184145"/>
            <a:ext cx="2251175" cy="10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>
                <a:solidFill>
                  <a:srgbClr val="FFFFFF"/>
                </a:solidFill>
              </a:rPr>
              <a:t>600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2" name="Shape 1441">
            <a:extLst>
              <a:ext uri="{FF2B5EF4-FFF2-40B4-BE49-F238E27FC236}">
                <a16:creationId xmlns:a16="http://schemas.microsoft.com/office/drawing/2014/main" id="{BF2AB026-ED9F-D37E-01AC-9F8517200C2A}"/>
              </a:ext>
            </a:extLst>
          </p:cNvPr>
          <p:cNvSpPr/>
          <p:nvPr/>
        </p:nvSpPr>
        <p:spPr>
          <a:xfrm>
            <a:off x="10413156" y="6184145"/>
            <a:ext cx="2251175" cy="10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>
                <a:solidFill>
                  <a:srgbClr val="FFFFFF"/>
                </a:solidFill>
              </a:rPr>
              <a:t>3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3" name="Shape 1441">
            <a:extLst>
              <a:ext uri="{FF2B5EF4-FFF2-40B4-BE49-F238E27FC236}">
                <a16:creationId xmlns:a16="http://schemas.microsoft.com/office/drawing/2014/main" id="{7887B14E-3D8B-82DC-4383-993014F396BC}"/>
              </a:ext>
            </a:extLst>
          </p:cNvPr>
          <p:cNvSpPr/>
          <p:nvPr/>
        </p:nvSpPr>
        <p:spPr>
          <a:xfrm>
            <a:off x="14602196" y="6184144"/>
            <a:ext cx="2251175" cy="10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>
                <a:solidFill>
                  <a:srgbClr val="FFFFFF"/>
                </a:solidFill>
              </a:rPr>
              <a:t>4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4" name="Shape 1441">
            <a:extLst>
              <a:ext uri="{FF2B5EF4-FFF2-40B4-BE49-F238E27FC236}">
                <a16:creationId xmlns:a16="http://schemas.microsoft.com/office/drawing/2014/main" id="{03B41674-264B-F764-5FF0-663E0EA35701}"/>
              </a:ext>
            </a:extLst>
          </p:cNvPr>
          <p:cNvSpPr/>
          <p:nvPr/>
        </p:nvSpPr>
        <p:spPr>
          <a:xfrm>
            <a:off x="18791236" y="6195918"/>
            <a:ext cx="2953196" cy="101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 spc="15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6000" dirty="0">
                <a:solidFill>
                  <a:srgbClr val="FFFFFF"/>
                </a:solidFill>
              </a:rPr>
              <a:t>58 M€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35" name="Shape 1445">
            <a:extLst>
              <a:ext uri="{FF2B5EF4-FFF2-40B4-BE49-F238E27FC236}">
                <a16:creationId xmlns:a16="http://schemas.microsoft.com/office/drawing/2014/main" id="{2906B632-5473-7FF8-8A88-887B84CCCEA4}"/>
              </a:ext>
            </a:extLst>
          </p:cNvPr>
          <p:cNvSpPr/>
          <p:nvPr/>
        </p:nvSpPr>
        <p:spPr>
          <a:xfrm>
            <a:off x="10411470" y="7854262"/>
            <a:ext cx="355768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8766" tIns="48766" rIns="48766" bIns="48766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Industriels </a:t>
            </a:r>
          </a:p>
          <a:p>
            <a:pPr>
              <a:spcBef>
                <a:spcPts val="600"/>
              </a:spcBef>
            </a:pPr>
            <a:r>
              <a:rPr lang="fr-FR" sz="2800" dirty="0">
                <a:solidFill>
                  <a:srgbClr val="FFFFFF"/>
                </a:solidFill>
              </a:rPr>
              <a:t>&amp; Logistique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2" name="Image 1" descr="Une image contenant logo, Graphique, Police, texte&#10;&#10;Description générée automatiquement">
            <a:extLst>
              <a:ext uri="{FF2B5EF4-FFF2-40B4-BE49-F238E27FC236}">
                <a16:creationId xmlns:a16="http://schemas.microsoft.com/office/drawing/2014/main" id="{8C13BB31-43DD-05E4-94FC-BDE2FC829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015" y="12449908"/>
            <a:ext cx="888802" cy="8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04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78">
            <a:extLst>
              <a:ext uri="{FF2B5EF4-FFF2-40B4-BE49-F238E27FC236}">
                <a16:creationId xmlns:a16="http://schemas.microsoft.com/office/drawing/2014/main" id="{2F3E0033-0F20-C5AC-2E1B-61DD264A8A22}"/>
              </a:ext>
            </a:extLst>
          </p:cNvPr>
          <p:cNvSpPr txBox="1">
            <a:spLocks/>
          </p:cNvSpPr>
          <p:nvPr/>
        </p:nvSpPr>
        <p:spPr>
          <a:xfrm>
            <a:off x="2032000" y="1849024"/>
            <a:ext cx="9144000" cy="514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r>
              <a:rPr lang="fr-FR" sz="11200" dirty="0">
                <a:solidFill>
                  <a:srgbClr val="FFFFFF"/>
                </a:solidFill>
                <a:latin typeface="+mj-lt"/>
              </a:rPr>
              <a:t>Une démarche engagée</a:t>
            </a:r>
          </a:p>
        </p:txBody>
      </p:sp>
      <p:sp>
        <p:nvSpPr>
          <p:cNvPr id="3" name="Shape 1387">
            <a:extLst>
              <a:ext uri="{FF2B5EF4-FFF2-40B4-BE49-F238E27FC236}">
                <a16:creationId xmlns:a16="http://schemas.microsoft.com/office/drawing/2014/main" id="{CA6F36C3-C688-1D8B-66B0-6B1A39188C3F}"/>
              </a:ext>
            </a:extLst>
          </p:cNvPr>
          <p:cNvSpPr/>
          <p:nvPr/>
        </p:nvSpPr>
        <p:spPr>
          <a:xfrm>
            <a:off x="2039738" y="7443423"/>
            <a:ext cx="9144000" cy="3678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dirty="0">
                <a:solidFill>
                  <a:srgbClr val="FFFFFF"/>
                </a:solidFill>
              </a:rPr>
              <a:t>Engagé dans une démarche de production durable, MPO structure ses missions et mène chacune de ses actions dans un but constant de protection de la planète et des Hommes.</a:t>
            </a:r>
          </a:p>
        </p:txBody>
      </p:sp>
      <p:pic>
        <p:nvPicPr>
          <p:cNvPr id="5" name="Picture 2" descr="Résultat de recherche d'images pour &quot;ISO 9001:2015&quot;">
            <a:extLst>
              <a:ext uri="{FF2B5EF4-FFF2-40B4-BE49-F238E27FC236}">
                <a16:creationId xmlns:a16="http://schemas.microsoft.com/office/drawing/2014/main" id="{86788E8D-1FF9-2762-115B-6324C3D6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5973" y="7977920"/>
            <a:ext cx="1586526" cy="1308727"/>
          </a:xfrm>
          <a:prstGeom prst="rect">
            <a:avLst/>
          </a:prstGeom>
          <a:noFill/>
        </p:spPr>
      </p:pic>
      <p:pic>
        <p:nvPicPr>
          <p:cNvPr id="8" name="Picture 2" descr="Label EPV, l'excellence à la française - Chambre de Métiers et de ...">
            <a:extLst>
              <a:ext uri="{FF2B5EF4-FFF2-40B4-BE49-F238E27FC236}">
                <a16:creationId xmlns:a16="http://schemas.microsoft.com/office/drawing/2014/main" id="{E7F5B144-B210-DF47-B347-5B5A011E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5" r="23438"/>
          <a:stretch>
            <a:fillRect/>
          </a:stretch>
        </p:blipFill>
        <p:spPr bwMode="auto">
          <a:xfrm>
            <a:off x="20647412" y="2422725"/>
            <a:ext cx="2022125" cy="2087354"/>
          </a:xfrm>
          <a:prstGeom prst="rect">
            <a:avLst/>
          </a:prstGeom>
          <a:noFill/>
        </p:spPr>
      </p:pic>
      <p:pic>
        <p:nvPicPr>
          <p:cNvPr id="9" name="Google Shape;90;p3">
            <a:extLst>
              <a:ext uri="{FF2B5EF4-FFF2-40B4-BE49-F238E27FC236}">
                <a16:creationId xmlns:a16="http://schemas.microsoft.com/office/drawing/2014/main" id="{F6FE64ED-A88F-7BD6-EEEE-674EAFA3FCF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7616" y="8070744"/>
            <a:ext cx="1052897" cy="1253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79">
            <a:extLst>
              <a:ext uri="{FF2B5EF4-FFF2-40B4-BE49-F238E27FC236}">
                <a16:creationId xmlns:a16="http://schemas.microsoft.com/office/drawing/2014/main" id="{A10AD9AA-E7EB-A1B5-C8B7-99ABD2EC2693}"/>
              </a:ext>
            </a:extLst>
          </p:cNvPr>
          <p:cNvSpPr/>
          <p:nvPr/>
        </p:nvSpPr>
        <p:spPr>
          <a:xfrm>
            <a:off x="16650151" y="5024581"/>
            <a:ext cx="3021537" cy="48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2000" dirty="0" err="1"/>
              <a:t>Ecovadis</a:t>
            </a:r>
            <a:r>
              <a:rPr lang="fr-FR" sz="2000" dirty="0"/>
              <a:t> Gold</a:t>
            </a:r>
            <a:endParaRPr sz="2000" dirty="0"/>
          </a:p>
        </p:txBody>
      </p:sp>
      <p:sp>
        <p:nvSpPr>
          <p:cNvPr id="14" name="Shape 1380">
            <a:extLst>
              <a:ext uri="{FF2B5EF4-FFF2-40B4-BE49-F238E27FC236}">
                <a16:creationId xmlns:a16="http://schemas.microsoft.com/office/drawing/2014/main" id="{3730AB8D-9DD8-8736-23EF-290CBA54CB96}"/>
              </a:ext>
            </a:extLst>
          </p:cNvPr>
          <p:cNvSpPr/>
          <p:nvPr/>
        </p:nvSpPr>
        <p:spPr>
          <a:xfrm>
            <a:off x="16360695" y="5516396"/>
            <a:ext cx="3600450" cy="769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Suivi des performances RSE de toute l’entreprise</a:t>
            </a:r>
          </a:p>
        </p:txBody>
      </p:sp>
      <p:sp>
        <p:nvSpPr>
          <p:cNvPr id="15" name="Shape 1381">
            <a:extLst>
              <a:ext uri="{FF2B5EF4-FFF2-40B4-BE49-F238E27FC236}">
                <a16:creationId xmlns:a16="http://schemas.microsoft.com/office/drawing/2014/main" id="{810EEE7A-3725-1852-3B02-17A1EA8C9613}"/>
              </a:ext>
            </a:extLst>
          </p:cNvPr>
          <p:cNvSpPr/>
          <p:nvPr/>
        </p:nvSpPr>
        <p:spPr>
          <a:xfrm>
            <a:off x="20177017" y="4723718"/>
            <a:ext cx="3313015" cy="86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2000" dirty="0"/>
              <a:t>Entreprise du</a:t>
            </a:r>
          </a:p>
          <a:p>
            <a:pPr>
              <a:spcBef>
                <a:spcPts val="400"/>
              </a:spcBef>
            </a:pPr>
            <a:r>
              <a:rPr lang="fr-FR" sz="2000" dirty="0"/>
              <a:t>Patrimoine Vivant</a:t>
            </a:r>
            <a:endParaRPr sz="2000" dirty="0"/>
          </a:p>
        </p:txBody>
      </p:sp>
      <p:sp>
        <p:nvSpPr>
          <p:cNvPr id="16" name="Shape 1382">
            <a:extLst>
              <a:ext uri="{FF2B5EF4-FFF2-40B4-BE49-F238E27FC236}">
                <a16:creationId xmlns:a16="http://schemas.microsoft.com/office/drawing/2014/main" id="{08BA9D60-7AF0-C447-3B66-2C9762925B8A}"/>
              </a:ext>
            </a:extLst>
          </p:cNvPr>
          <p:cNvSpPr/>
          <p:nvPr/>
        </p:nvSpPr>
        <p:spPr>
          <a:xfrm>
            <a:off x="20063911" y="5550026"/>
            <a:ext cx="353922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Entreprise française</a:t>
            </a:r>
          </a:p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aux savoir-faire artisanaux </a:t>
            </a:r>
          </a:p>
        </p:txBody>
      </p:sp>
      <p:sp>
        <p:nvSpPr>
          <p:cNvPr id="17" name="Shape 1383">
            <a:extLst>
              <a:ext uri="{FF2B5EF4-FFF2-40B4-BE49-F238E27FC236}">
                <a16:creationId xmlns:a16="http://schemas.microsoft.com/office/drawing/2014/main" id="{BA2D6932-EC6F-35B6-B32A-5F8956BC4871}"/>
              </a:ext>
            </a:extLst>
          </p:cNvPr>
          <p:cNvSpPr/>
          <p:nvPr/>
        </p:nvSpPr>
        <p:spPr>
          <a:xfrm>
            <a:off x="12515850" y="5012134"/>
            <a:ext cx="3600450" cy="50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fr-FR" sz="2000" dirty="0"/>
              <a:t>FSC</a:t>
            </a:r>
            <a:r>
              <a:rPr lang="fr-FR" sz="2000" dirty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  <a:cs typeface="Times New Roman" pitchFamily="18" charset="0"/>
              </a:rPr>
              <a:t>®</a:t>
            </a:r>
            <a:r>
              <a:rPr lang="fr-FR" sz="2000" dirty="0"/>
              <a:t> </a:t>
            </a:r>
            <a:r>
              <a:rPr lang="fr-FR" sz="2000" dirty="0" err="1"/>
              <a:t>CoC</a:t>
            </a:r>
            <a:endParaRPr sz="2000" dirty="0"/>
          </a:p>
        </p:txBody>
      </p:sp>
      <p:sp>
        <p:nvSpPr>
          <p:cNvPr id="18" name="Shape 1384">
            <a:extLst>
              <a:ext uri="{FF2B5EF4-FFF2-40B4-BE49-F238E27FC236}">
                <a16:creationId xmlns:a16="http://schemas.microsoft.com/office/drawing/2014/main" id="{80A1E73B-5929-19AB-BC22-E179349A1F7D}"/>
              </a:ext>
            </a:extLst>
          </p:cNvPr>
          <p:cNvSpPr/>
          <p:nvPr/>
        </p:nvSpPr>
        <p:spPr>
          <a:xfrm>
            <a:off x="12650292" y="5516343"/>
            <a:ext cx="3381225" cy="60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  <a:latin typeface="Montserrat Light" panose="00000400000000000000" pitchFamily="2" charset="0"/>
                <a:cs typeface="Times New Roman" pitchFamily="18" charset="0"/>
              </a:rPr>
              <a:t>FSC® se consacre à la promotion d'une gestion forestière responsable dans le monde entier</a:t>
            </a:r>
            <a:endParaRPr lang="fr-FR" sz="1800" dirty="0">
              <a:solidFill>
                <a:schemeClr val="tx2">
                  <a:lumMod val="10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19" name="Shape 1385">
            <a:extLst>
              <a:ext uri="{FF2B5EF4-FFF2-40B4-BE49-F238E27FC236}">
                <a16:creationId xmlns:a16="http://schemas.microsoft.com/office/drawing/2014/main" id="{48901EB2-F89C-A939-5B6F-55B01AFE3E67}"/>
              </a:ext>
            </a:extLst>
          </p:cNvPr>
          <p:cNvSpPr/>
          <p:nvPr/>
        </p:nvSpPr>
        <p:spPr>
          <a:xfrm>
            <a:off x="16841557" y="9615167"/>
            <a:ext cx="2505013" cy="73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2000" dirty="0"/>
              <a:t>Agriculture Biologique</a:t>
            </a:r>
            <a:endParaRPr sz="2000" dirty="0"/>
          </a:p>
        </p:txBody>
      </p:sp>
      <p:sp>
        <p:nvSpPr>
          <p:cNvPr id="20" name="Shape 1386">
            <a:extLst>
              <a:ext uri="{FF2B5EF4-FFF2-40B4-BE49-F238E27FC236}">
                <a16:creationId xmlns:a16="http://schemas.microsoft.com/office/drawing/2014/main" id="{7ED170FB-6414-8E3E-3021-AAF0A67D04F5}"/>
              </a:ext>
            </a:extLst>
          </p:cNvPr>
          <p:cNvSpPr/>
          <p:nvPr/>
        </p:nvSpPr>
        <p:spPr>
          <a:xfrm>
            <a:off x="16591716" y="10491683"/>
            <a:ext cx="3259329" cy="73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Permet le </a:t>
            </a:r>
            <a:r>
              <a:rPr lang="fr-FR" sz="1800" dirty="0" err="1">
                <a:solidFill>
                  <a:schemeClr val="tx2">
                    <a:lumMod val="10000"/>
                  </a:schemeClr>
                </a:solidFill>
              </a:rPr>
              <a:t>co</a:t>
            </a: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-packing des produits bios en UE</a:t>
            </a:r>
          </a:p>
        </p:txBody>
      </p:sp>
      <p:sp>
        <p:nvSpPr>
          <p:cNvPr id="22" name="Shape 1385">
            <a:extLst>
              <a:ext uri="{FF2B5EF4-FFF2-40B4-BE49-F238E27FC236}">
                <a16:creationId xmlns:a16="http://schemas.microsoft.com/office/drawing/2014/main" id="{0F2138E4-1D01-5B70-6588-01C7A5D259AB}"/>
              </a:ext>
            </a:extLst>
          </p:cNvPr>
          <p:cNvSpPr/>
          <p:nvPr/>
        </p:nvSpPr>
        <p:spPr>
          <a:xfrm>
            <a:off x="12515850" y="9615166"/>
            <a:ext cx="3844845" cy="73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2000" dirty="0"/>
              <a:t>International </a:t>
            </a:r>
            <a:r>
              <a:rPr lang="fr-FR" sz="2000" dirty="0" err="1"/>
              <a:t>Sustainability</a:t>
            </a:r>
            <a:r>
              <a:rPr lang="fr-FR" sz="2000" dirty="0"/>
              <a:t> &amp; Carbon Certification</a:t>
            </a:r>
          </a:p>
          <a:p>
            <a:pPr>
              <a:spcBef>
                <a:spcPts val="400"/>
              </a:spcBef>
            </a:pPr>
            <a:endParaRPr sz="2000" dirty="0"/>
          </a:p>
        </p:txBody>
      </p:sp>
      <p:sp>
        <p:nvSpPr>
          <p:cNvPr id="23" name="Shape 1386">
            <a:extLst>
              <a:ext uri="{FF2B5EF4-FFF2-40B4-BE49-F238E27FC236}">
                <a16:creationId xmlns:a16="http://schemas.microsoft.com/office/drawing/2014/main" id="{FA8171A2-EE88-91FF-0C4A-753911CA82FF}"/>
              </a:ext>
            </a:extLst>
          </p:cNvPr>
          <p:cNvSpPr/>
          <p:nvPr/>
        </p:nvSpPr>
        <p:spPr>
          <a:xfrm>
            <a:off x="12654430" y="10859234"/>
            <a:ext cx="3567684" cy="167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fr-FR" sz="1800" dirty="0">
                <a:solidFill>
                  <a:srgbClr val="151618"/>
                </a:solidFill>
              </a:rPr>
              <a:t>Garantit la traçabilité de la chaîne d'approvisionnement des matières premières biosourcées et renouvelables</a:t>
            </a:r>
          </a:p>
        </p:txBody>
      </p:sp>
      <p:sp>
        <p:nvSpPr>
          <p:cNvPr id="25" name="Shape 1385">
            <a:extLst>
              <a:ext uri="{FF2B5EF4-FFF2-40B4-BE49-F238E27FC236}">
                <a16:creationId xmlns:a16="http://schemas.microsoft.com/office/drawing/2014/main" id="{3287EA28-7699-BDB1-8FF9-57C9D6210B08}"/>
              </a:ext>
            </a:extLst>
          </p:cNvPr>
          <p:cNvSpPr/>
          <p:nvPr/>
        </p:nvSpPr>
        <p:spPr>
          <a:xfrm>
            <a:off x="20385263" y="9615167"/>
            <a:ext cx="2505013" cy="51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 sz="3200" spc="319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2000" dirty="0"/>
              <a:t>ISO 9001</a:t>
            </a:r>
          </a:p>
        </p:txBody>
      </p:sp>
      <p:sp>
        <p:nvSpPr>
          <p:cNvPr id="26" name="Shape 1386">
            <a:extLst>
              <a:ext uri="{FF2B5EF4-FFF2-40B4-BE49-F238E27FC236}">
                <a16:creationId xmlns:a16="http://schemas.microsoft.com/office/drawing/2014/main" id="{D0AAD043-1A26-B91A-7762-1798D8D977EC}"/>
              </a:ext>
            </a:extLst>
          </p:cNvPr>
          <p:cNvSpPr/>
          <p:nvPr/>
        </p:nvSpPr>
        <p:spPr>
          <a:xfrm>
            <a:off x="20111687" y="10145035"/>
            <a:ext cx="3295098" cy="167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ctr"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Certification de </a:t>
            </a:r>
          </a:p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Notre système de </a:t>
            </a:r>
          </a:p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management de la qualité. </a:t>
            </a:r>
          </a:p>
          <a:p>
            <a:pPr>
              <a:spcBef>
                <a:spcPts val="400"/>
              </a:spcBef>
            </a:pPr>
            <a:r>
              <a:rPr lang="fr-FR" sz="1800" dirty="0">
                <a:solidFill>
                  <a:schemeClr val="tx2">
                    <a:lumMod val="10000"/>
                  </a:schemeClr>
                </a:solidFill>
              </a:rPr>
              <a:t>Délivré par Intertek</a:t>
            </a:r>
          </a:p>
          <a:p>
            <a:pPr>
              <a:spcBef>
                <a:spcPts val="400"/>
              </a:spcBef>
            </a:pPr>
            <a:endParaRPr lang="fr-F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57DD3E5-9DA7-9D56-0C53-950C26F148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6365" y="2422725"/>
            <a:ext cx="1492348" cy="2397675"/>
          </a:xfrm>
          <a:prstGeom prst="rect">
            <a:avLst/>
          </a:prstGeom>
        </p:spPr>
      </p:pic>
      <p:pic>
        <p:nvPicPr>
          <p:cNvPr id="21" name="Image 20" descr="Une image contenant texte, Police, cercle, logo&#10;&#10;Le contenu généré par l’IA peut être incorrect.">
            <a:extLst>
              <a:ext uri="{FF2B5EF4-FFF2-40B4-BE49-F238E27FC236}">
                <a16:creationId xmlns:a16="http://schemas.microsoft.com/office/drawing/2014/main" id="{AA0AFC95-15EA-8DA2-1A15-D53C149D2B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8062" y="2654984"/>
            <a:ext cx="1840001" cy="1840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4FF184-EFE1-2B2B-DEE5-70BB9FD26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975" y="8212725"/>
            <a:ext cx="1952290" cy="10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20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7">
            <a:extLst>
              <a:ext uri="{FF2B5EF4-FFF2-40B4-BE49-F238E27FC236}">
                <a16:creationId xmlns:a16="http://schemas.microsoft.com/office/drawing/2014/main" id="{187FB4A2-C7CE-F0CD-D4C2-8FAD49B2A0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035075" y="2025848"/>
            <a:ext cx="6095903" cy="9664155"/>
          </a:xfrm>
          <a:prstGeom prst="rect">
            <a:avLst/>
          </a:prstGeom>
        </p:spPr>
      </p:pic>
      <p:pic>
        <p:nvPicPr>
          <p:cNvPr id="3" name="Espace réservé pour une image  11" descr="Une image contenant habits, personne, intérieur, homme&#10;&#10;Description générée automatiquement">
            <a:extLst>
              <a:ext uri="{FF2B5EF4-FFF2-40B4-BE49-F238E27FC236}">
                <a16:creationId xmlns:a16="http://schemas.microsoft.com/office/drawing/2014/main" id="{E5243238-773B-90EA-137A-36B329A1E1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273" y="6991151"/>
            <a:ext cx="6095902" cy="4698852"/>
          </a:xfrm>
          <a:prstGeom prst="rect">
            <a:avLst/>
          </a:prstGeom>
        </p:spPr>
      </p:pic>
      <p:pic>
        <p:nvPicPr>
          <p:cNvPr id="4" name="Espace réservé pour une image  9">
            <a:extLst>
              <a:ext uri="{FF2B5EF4-FFF2-40B4-BE49-F238E27FC236}">
                <a16:creationId xmlns:a16="http://schemas.microsoft.com/office/drawing/2014/main" id="{5EBF35AD-2D5C-A78E-D4EC-C7541A5BD5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272" y="2025848"/>
            <a:ext cx="6095901" cy="4699001"/>
          </a:xfrm>
          <a:prstGeom prst="rect">
            <a:avLst/>
          </a:prstGeom>
        </p:spPr>
      </p:pic>
      <p:sp>
        <p:nvSpPr>
          <p:cNvPr id="5" name="Shape 2004">
            <a:extLst>
              <a:ext uri="{FF2B5EF4-FFF2-40B4-BE49-F238E27FC236}">
                <a16:creationId xmlns:a16="http://schemas.microsoft.com/office/drawing/2014/main" id="{E29DE422-6DF7-D66C-078D-5D21D7BAA0DB}"/>
              </a:ext>
            </a:extLst>
          </p:cNvPr>
          <p:cNvSpPr txBox="1">
            <a:spLocks/>
          </p:cNvSpPr>
          <p:nvPr/>
        </p:nvSpPr>
        <p:spPr>
          <a:xfrm>
            <a:off x="15626258" y="1963502"/>
            <a:ext cx="5532958" cy="302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en-US" dirty="0"/>
              <a:t>Made in</a:t>
            </a:r>
          </a:p>
          <a:p>
            <a:pPr hangingPunct="1"/>
            <a:r>
              <a:rPr lang="en-US" dirty="0"/>
              <a:t>France</a:t>
            </a:r>
          </a:p>
        </p:txBody>
      </p:sp>
      <p:sp>
        <p:nvSpPr>
          <p:cNvPr id="6" name="Shape 2005">
            <a:extLst>
              <a:ext uri="{FF2B5EF4-FFF2-40B4-BE49-F238E27FC236}">
                <a16:creationId xmlns:a16="http://schemas.microsoft.com/office/drawing/2014/main" id="{ABBDCBF3-3ECA-6C00-D9E8-356FE6FA050B}"/>
              </a:ext>
            </a:extLst>
          </p:cNvPr>
          <p:cNvSpPr/>
          <p:nvPr/>
        </p:nvSpPr>
        <p:spPr>
          <a:xfrm>
            <a:off x="15624472" y="5590309"/>
            <a:ext cx="7671946" cy="482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rgbClr val="E30613"/>
                </a:solidFill>
              </a:rPr>
              <a:t>ZRR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Implanté en </a:t>
            </a:r>
            <a:r>
              <a:rPr lang="fr-FR" b="1" dirty="0">
                <a:solidFill>
                  <a:schemeClr val="tx2">
                    <a:lumMod val="10000"/>
                  </a:schemeClr>
                </a:solidFill>
              </a:rPr>
              <a:t>Mayenne et en Sarthe depuis plus de 60 ans,</a:t>
            </a: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MPO maintient l’emploi dans une </a:t>
            </a: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chemeClr val="tx2">
                    <a:lumMod val="10000"/>
                  </a:schemeClr>
                </a:solidFill>
              </a:rPr>
              <a:t>Zone de Revitalisation Rurale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spcBef>
                <a:spcPts val="30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rgbClr val="E30613"/>
                </a:solidFill>
              </a:rPr>
              <a:t>EPV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Label de l’Etat mis en place pour </a:t>
            </a:r>
            <a:r>
              <a:rPr lang="fr-FR" b="1" dirty="0">
                <a:solidFill>
                  <a:schemeClr val="tx2">
                    <a:lumMod val="10000"/>
                  </a:schemeClr>
                </a:solidFill>
              </a:rPr>
              <a:t>distinguer des entreprises françaises aux savoir-faire artisanaux.</a:t>
            </a:r>
          </a:p>
          <a:p>
            <a:pPr>
              <a:spcBef>
                <a:spcPts val="30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rgbClr val="E30613"/>
                </a:solidFill>
              </a:rPr>
              <a:t>ESAT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 - MPO favorise le travail des personnes en </a:t>
            </a:r>
            <a:r>
              <a:rPr lang="fr-FR" b="1" dirty="0">
                <a:solidFill>
                  <a:schemeClr val="tx2">
                    <a:lumMod val="10000"/>
                  </a:schemeClr>
                </a:solidFill>
              </a:rPr>
              <a:t>situation de handicap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287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A227-FAA5-D04D-F56B-59FD13A11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7">
            <a:extLst>
              <a:ext uri="{FF2B5EF4-FFF2-40B4-BE49-F238E27FC236}">
                <a16:creationId xmlns:a16="http://schemas.microsoft.com/office/drawing/2014/main" id="{692D9DEA-B1D8-60CC-B63A-7607D71D5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509" y="2389672"/>
            <a:ext cx="11063771" cy="8636972"/>
          </a:xfrm>
          <a:prstGeom prst="rect">
            <a:avLst/>
          </a:prstGeom>
        </p:spPr>
      </p:pic>
      <p:sp>
        <p:nvSpPr>
          <p:cNvPr id="5" name="Shape 2004">
            <a:extLst>
              <a:ext uri="{FF2B5EF4-FFF2-40B4-BE49-F238E27FC236}">
                <a16:creationId xmlns:a16="http://schemas.microsoft.com/office/drawing/2014/main" id="{EF1BF67C-DA11-12F1-EC78-0D62958CDECF}"/>
              </a:ext>
            </a:extLst>
          </p:cNvPr>
          <p:cNvSpPr txBox="1">
            <a:spLocks/>
          </p:cNvSpPr>
          <p:nvPr/>
        </p:nvSpPr>
        <p:spPr>
          <a:xfrm>
            <a:off x="13642849" y="1987609"/>
            <a:ext cx="10295674" cy="362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0" tIns="0" rIns="0" bIns="0" anchor="t">
            <a:normAutofit fontScale="92500" lnSpcReduction="200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sz="9600" dirty="0"/>
              <a:t>Fabrication et sourcing de </a:t>
            </a:r>
            <a:r>
              <a:rPr lang="en-US" sz="9600" dirty="0" err="1"/>
              <a:t>proximité</a:t>
            </a:r>
            <a:endParaRPr lang="en-US" sz="9600" dirty="0"/>
          </a:p>
        </p:txBody>
      </p:sp>
      <p:sp>
        <p:nvSpPr>
          <p:cNvPr id="6" name="Shape 2005">
            <a:extLst>
              <a:ext uri="{FF2B5EF4-FFF2-40B4-BE49-F238E27FC236}">
                <a16:creationId xmlns:a16="http://schemas.microsoft.com/office/drawing/2014/main" id="{8BA32C08-EFE8-D995-EEFB-2DD7B47318B0}"/>
              </a:ext>
            </a:extLst>
          </p:cNvPr>
          <p:cNvSpPr/>
          <p:nvPr/>
        </p:nvSpPr>
        <p:spPr>
          <a:xfrm>
            <a:off x="13642849" y="5895107"/>
            <a:ext cx="8243987" cy="482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lIns="50800" tIns="50800" rIns="50800" bIns="50800"/>
          <a:lstStyle/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rgbClr val="E30613"/>
                </a:solidFill>
              </a:rPr>
              <a:t>MADE IN FRANCE 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- Priorité donnée à la fabrication dans nos sites de production en France.</a:t>
            </a: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fr-FR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fr-FR" b="1" dirty="0">
                <a:solidFill>
                  <a:srgbClr val="E30613"/>
                </a:solidFill>
              </a:rPr>
              <a:t>MADE IN EUROPE </a:t>
            </a:r>
            <a:r>
              <a:rPr lang="fr-FR" dirty="0">
                <a:solidFill>
                  <a:schemeClr val="tx2">
                    <a:lumMod val="10000"/>
                  </a:schemeClr>
                </a:solidFill>
              </a:rPr>
              <a:t>– Contrats avec notre usine de fabrication en Espagne ou nos fournisseurs partenaires en Europe de l'Est.</a:t>
            </a: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lang="fr-FR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2526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939393"/>
      </a:dk1>
      <a:lt1>
        <a:srgbClr val="00919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683</Words>
  <Application>Microsoft Office PowerPoint</Application>
  <PresentationFormat>Personnalisé</PresentationFormat>
  <Paragraphs>185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Aptos</vt:lpstr>
      <vt:lpstr>Lucida Grande</vt:lpstr>
      <vt:lpstr>Montserrat</vt:lpstr>
      <vt:lpstr>Montserrat Light</vt:lpstr>
      <vt:lpstr>Montserrat Semi Bold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Ils nous  font confiance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Angelique FERREIRA MARTINS</cp:lastModifiedBy>
  <cp:revision>21</cp:revision>
  <dcterms:modified xsi:type="dcterms:W3CDTF">2026-02-10T08:39:58Z</dcterms:modified>
</cp:coreProperties>
</file>