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EDE8DF"/>
          </a:solidFill>
          <a:ln w="12700">
            <a:solidFill>
              <a:srgbClr val="EDE8D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0" y="-457200"/>
            <a:ext cx="2743200" cy="2743200"/>
          </a:xfrm>
          <a:prstGeom prst="ellipse">
            <a:avLst/>
          </a:prstGeom>
          <a:solidFill>
            <a:srgbClr val="C8DDB8">
              <a:alpha val="40000"/>
            </a:srgbClr>
          </a:solidFill>
          <a:ln w="12700">
            <a:solidFill>
              <a:srgbClr val="C8DDB8">
                <a:alpha val="4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097280"/>
            <a:ext cx="5486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4A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NightGlow</a:t>
            </a:r>
            <a:endParaRPr lang="en-US" sz="5400" dirty="0"/>
          </a:p>
        </p:txBody>
      </p:sp>
      <p:sp>
        <p:nvSpPr>
          <p:cNvPr id="5" name="Shape 3"/>
          <p:cNvSpPr/>
          <p:nvPr/>
        </p:nvSpPr>
        <p:spPr>
          <a:xfrm>
            <a:off x="640080" y="2377440"/>
            <a:ext cx="822960" cy="27432"/>
          </a:xfrm>
          <a:prstGeom prst="rect">
            <a:avLst/>
          </a:prstGeom>
          <a:solidFill>
            <a:srgbClr val="8FAF8F"/>
          </a:solidFill>
          <a:ln w="12700">
            <a:solidFill>
              <a:srgbClr val="8FAF8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560320"/>
            <a:ext cx="5486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premier biberon avec les graduations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visibles dans le noir.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9319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Julia Sultan Temime  —  Fondatrice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443484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100" kern="0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 sur France 2, Télématin  —  Salon Bébé Paris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8FAF8F"/>
          </a:solidFill>
          <a:ln w="12700">
            <a:solidFill>
              <a:srgbClr val="8FAF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produit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NightGlow est un biberon en verre borosilicaté dont les graduations deviennent visibles dans le noir grâce à une technologie phosphorescente passive.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2286000"/>
            <a:ext cx="3931920" cy="1005840"/>
          </a:xfrm>
          <a:prstGeom prst="rect">
            <a:avLst/>
          </a:prstGeom>
          <a:solidFill>
            <a:srgbClr val="FAF7F2"/>
          </a:solidFill>
          <a:ln w="12700">
            <a:solidFill>
              <a:srgbClr val="EDE8D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395728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Verre borosilicaté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278892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Sans BPA. Inerte. Résistant aux chocs thermiques.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2286000"/>
            <a:ext cx="3931920" cy="1005840"/>
          </a:xfrm>
          <a:prstGeom prst="rect">
            <a:avLst/>
          </a:prstGeom>
          <a:solidFill>
            <a:srgbClr val="FAF7F2"/>
          </a:solidFill>
          <a:ln w="12700">
            <a:solidFill>
              <a:srgbClr val="EDE8D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37760" y="2395728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Encre conçue baby safe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37760" y="278892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Formulée spécifiquement pour un usage bébé.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566160"/>
            <a:ext cx="3931920" cy="1005840"/>
          </a:xfrm>
          <a:prstGeom prst="rect">
            <a:avLst/>
          </a:prstGeom>
          <a:solidFill>
            <a:srgbClr val="FAF7F2"/>
          </a:solidFill>
          <a:ln w="12700">
            <a:solidFill>
              <a:srgbClr val="EDE8D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675888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Technologie phospho passive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" y="406908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Sans batterie, sans électronique, sans entretien.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754880" y="3566160"/>
            <a:ext cx="3931920" cy="1005840"/>
          </a:xfrm>
          <a:prstGeom prst="rect">
            <a:avLst/>
          </a:prstGeom>
          <a:solidFill>
            <a:srgbClr val="FAF7F2"/>
          </a:solidFill>
          <a:ln w="12700">
            <a:solidFill>
              <a:srgbClr val="EDE8D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37760" y="3675888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 en conditions optimales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406908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simple exposition lumineuse ordinaire suffit.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8FAF8F"/>
          </a:solidFill>
          <a:ln w="12700">
            <a:solidFill>
              <a:srgbClr val="8FAF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ca fonctionne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6B6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usage aussi simple que naturel.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438912" cy="438912"/>
          </a:xfrm>
          <a:prstGeom prst="rect">
            <a:avLst/>
          </a:prstGeom>
          <a:solidFill>
            <a:srgbClr val="8FAF8F"/>
          </a:solidFill>
          <a:ln w="12700">
            <a:solidFill>
              <a:srgbClr val="8FAF8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78308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1737360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Chargez le biberon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97280" y="2121408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exposition a la lumiere en conditions optimales suffit a saturer les marquages.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788920"/>
            <a:ext cx="438912" cy="438912"/>
          </a:xfrm>
          <a:prstGeom prst="rect">
            <a:avLst/>
          </a:prstGeom>
          <a:solidFill>
            <a:srgbClr val="8FAF8F"/>
          </a:solidFill>
          <a:ln w="12700">
            <a:solidFill>
              <a:srgbClr val="8FAF8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8892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Eteignez la lumiere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097280" y="3127248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graduations restent visibles jusqu'a 5 heures dans le noir complet.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794760"/>
            <a:ext cx="438912" cy="438912"/>
          </a:xfrm>
          <a:prstGeom prst="rect">
            <a:avLst/>
          </a:prstGeom>
          <a:solidFill>
            <a:srgbClr val="8FAF8F"/>
          </a:solidFill>
          <a:ln w="12700">
            <a:solidFill>
              <a:srgbClr val="8FAF8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79476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97280" y="3749040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Lisez le niveau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97280" y="4133088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systeme de lecture optique brevete permet d'identifier le niveau de lait sans aucune source lumineuse.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8FAF8F"/>
          </a:solidFill>
          <a:ln w="12700">
            <a:solidFill>
              <a:srgbClr val="8FAF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Positionnement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6B6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segment inoccupe.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457200" y="1773936"/>
            <a:ext cx="36576" cy="420624"/>
          </a:xfrm>
          <a:prstGeom prst="rect">
            <a:avLst/>
          </a:prstGeom>
          <a:solidFill>
            <a:srgbClr val="C8DDB8"/>
          </a:solidFill>
          <a:ln w="12700">
            <a:solidFill>
              <a:srgbClr val="C8DDB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810512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Cible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286000" y="1810512"/>
            <a:ext cx="6400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Parents de nourrissons 0-18 mois, sensibles au premium, a la securite et au confort nocturne.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395728"/>
            <a:ext cx="36576" cy="420624"/>
          </a:xfrm>
          <a:prstGeom prst="rect">
            <a:avLst/>
          </a:prstGeom>
          <a:solidFill>
            <a:srgbClr val="C8DDB8"/>
          </a:solidFill>
          <a:ln w="12700">
            <a:solidFill>
              <a:srgbClr val="C8DDB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432304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Marche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286000" y="2432304"/>
            <a:ext cx="6400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Puericulture premium en forte croissance. Aucune solution existante sur ce segment.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3017520"/>
            <a:ext cx="36576" cy="420624"/>
          </a:xfrm>
          <a:prstGeom prst="rect">
            <a:avLst/>
          </a:prstGeom>
          <a:solidFill>
            <a:srgbClr val="C8DDB8"/>
          </a:solidFill>
          <a:ln w="12700">
            <a:solidFill>
              <a:srgbClr val="C8DDB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3054096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286000" y="3054096"/>
            <a:ext cx="6400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Passage sur France 2, emission Telematin.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3639312"/>
            <a:ext cx="36576" cy="420624"/>
          </a:xfrm>
          <a:prstGeom prst="rect">
            <a:avLst/>
          </a:prstGeom>
          <a:solidFill>
            <a:srgbClr val="C8DDB8"/>
          </a:solidFill>
          <a:ln w="12700">
            <a:solidFill>
              <a:srgbClr val="C8DDB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3675888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Partenariats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286000" y="3675888"/>
            <a:ext cx="6400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Discussions en cours avec des acteurs majeurs de la distribution puericulture.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4261104"/>
            <a:ext cx="36576" cy="420624"/>
          </a:xfrm>
          <a:prstGeom prst="rect">
            <a:avLst/>
          </a:prstGeom>
          <a:solidFill>
            <a:srgbClr val="C8DDB8"/>
          </a:solidFill>
          <a:ln w="12700">
            <a:solidFill>
              <a:srgbClr val="C8DDB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" y="429768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286000" y="4297680"/>
            <a:ext cx="6400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 brevetee. Design et procede exclusifs.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8FAF8F"/>
          </a:solidFill>
          <a:ln w="12700">
            <a:solidFill>
              <a:srgbClr val="8FAF8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286000"/>
            <a:ext cx="3200400" cy="3200400"/>
          </a:xfrm>
          <a:prstGeom prst="ellipse">
            <a:avLst/>
          </a:prstGeom>
          <a:solidFill>
            <a:srgbClr val="C8DDB8">
              <a:alpha val="30000"/>
            </a:srgbClr>
          </a:solidFill>
          <a:ln w="12700">
            <a:solidFill>
              <a:srgbClr val="C8DDB8">
                <a:alpha val="3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3657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68580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4A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NightGlow a vocation a devenir</a:t>
            </a:r>
            <a:endParaRPr lang="en-US" sz="2400" dirty="0"/>
          </a:p>
          <a:p>
            <a:pPr indent="0" marL="0">
              <a:buNone/>
            </a:pPr>
            <a:r>
              <a:rPr lang="en-US" sz="2400" b="1" dirty="0">
                <a:solidFill>
                  <a:srgbClr val="2A4A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reference de l'innovation</a:t>
            </a:r>
            <a:endParaRPr lang="en-US" sz="2400" dirty="0"/>
          </a:p>
          <a:p>
            <a:pPr indent="0" marL="0">
              <a:buNone/>
            </a:pPr>
            <a:r>
              <a:rPr lang="en-US" sz="2400" b="1" dirty="0">
                <a:solidFill>
                  <a:srgbClr val="2A4A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pour simplifier le quotidien des parents.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10896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biberon est le premier produit d'une gamme pensee pour alleger les contraintes du quotidien des parents.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8FAF8F"/>
          </a:solidFill>
          <a:ln w="12700">
            <a:solidFill>
              <a:srgbClr val="8FAF8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754880" y="0"/>
            <a:ext cx="4389120" cy="5143500"/>
          </a:xfrm>
          <a:prstGeom prst="rect">
            <a:avLst/>
          </a:prstGeom>
          <a:solidFill>
            <a:srgbClr val="EDE8DF"/>
          </a:solidFill>
          <a:ln w="12700">
            <a:solidFill>
              <a:srgbClr val="EDE8D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36576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7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4A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Julia Sultan Temime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16916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Fondatrice — NightGlow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242316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✉️  juliasultan200@gmail.com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292608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 06 11 91 06 11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342900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📸  @nightglow_baby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393192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www.mynightglow.com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0" y="1371600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4A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NightGlow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5029200" y="2286000"/>
            <a:ext cx="38404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biberon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 voit la nuit.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029200" y="46634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Made in France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NightGlow</dc:title>
  <dc:subject>PptxGenJS Presentation</dc:subject>
  <dc:creator>PptxGenJS</dc:creator>
  <cp:lastModifiedBy>PptxGenJS</cp:lastModifiedBy>
  <cp:revision>1</cp:revision>
  <dcterms:created xsi:type="dcterms:W3CDTF">2026-05-22T21:18:46Z</dcterms:created>
  <dcterms:modified xsi:type="dcterms:W3CDTF">2026-05-22T21:18:46Z</dcterms:modified>
</cp:coreProperties>
</file>