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3_B00D31DB.xml" ContentType="application/vnd.ms-powerpoint.comment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sldIdLst>
    <p:sldId id="275" r:id="rId5"/>
    <p:sldId id="313" r:id="rId6"/>
    <p:sldId id="334" r:id="rId7"/>
    <p:sldId id="333" r:id="rId8"/>
    <p:sldId id="277" r:id="rId9"/>
    <p:sldId id="295" r:id="rId10"/>
    <p:sldId id="280" r:id="rId11"/>
    <p:sldId id="297" r:id="rId12"/>
    <p:sldId id="315" r:id="rId13"/>
    <p:sldId id="298" r:id="rId14"/>
    <p:sldId id="317" r:id="rId15"/>
    <p:sldId id="316" r:id="rId16"/>
    <p:sldId id="301" r:id="rId17"/>
    <p:sldId id="302" r:id="rId18"/>
    <p:sldId id="303" r:id="rId19"/>
    <p:sldId id="329" r:id="rId20"/>
    <p:sldId id="330" r:id="rId21"/>
    <p:sldId id="331" r:id="rId22"/>
    <p:sldId id="332" r:id="rId23"/>
    <p:sldId id="321" r:id="rId24"/>
    <p:sldId id="335" r:id="rId25"/>
    <p:sldId id="305" r:id="rId26"/>
    <p:sldId id="319" r:id="rId27"/>
    <p:sldId id="318" r:id="rId28"/>
    <p:sldId id="320" r:id="rId29"/>
    <p:sldId id="306" r:id="rId30"/>
    <p:sldId id="307" r:id="rId31"/>
    <p:sldId id="311" r:id="rId32"/>
    <p:sldId id="293" r:id="rId33"/>
  </p:sldIdLst>
  <p:sldSz cx="20104100" cy="11309350"/>
  <p:notesSz cx="20104100" cy="113093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87" userDrawn="1">
          <p15:clr>
            <a:srgbClr val="A4A3A4"/>
          </p15:clr>
        </p15:guide>
        <p15:guide id="2" pos="2160">
          <p15:clr>
            <a:srgbClr val="A4A3A4"/>
          </p15:clr>
        </p15:guide>
        <p15:guide id="3" orient="horz" pos="4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BB974E-2B12-64C8-E770-5366FD8254F1}" name="Edwige KABITCHADA" initials="EK" userId="S::ekabitchada@acting.co::b7dd26e5-8898-4053-999d-22db5b7330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ine BASILE" initials="PB" lastIdx="22" clrIdx="0">
    <p:extLst>
      <p:ext uri="{19B8F6BF-5375-455C-9EA6-DF929625EA0E}">
        <p15:presenceInfo xmlns:p15="http://schemas.microsoft.com/office/powerpoint/2012/main" userId="93be941468e17d2e" providerId="Windows Live"/>
      </p:ext>
    </p:extLst>
  </p:cmAuthor>
  <p:cmAuthor id="2" name="Ngoc-Sam Truong" initials="NT" lastIdx="1" clrIdx="1">
    <p:extLst>
      <p:ext uri="{19B8F6BF-5375-455C-9EA6-DF929625EA0E}">
        <p15:presenceInfo xmlns:p15="http://schemas.microsoft.com/office/powerpoint/2012/main" userId="8afc9e3e32131e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00"/>
    <a:srgbClr val="2B3C77"/>
    <a:srgbClr val="F8F8FA"/>
    <a:srgbClr val="EFEFEF"/>
    <a:srgbClr val="F8CA00"/>
    <a:srgbClr val="DFAB2F"/>
    <a:srgbClr val="0D1979"/>
    <a:srgbClr val="0D1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38F6F-3929-44E8-9A6E-604C6BB7257A}" v="2" dt="2025-11-05T12:04:51.51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74" y="84"/>
      </p:cViewPr>
      <p:guideLst>
        <p:guide orient="horz" pos="2587"/>
        <p:guide pos="2160"/>
        <p:guide orient="horz" pos="4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PEREZ" userId="4555d085-e64d-4553-93da-ed5722113a27" providerId="ADAL" clId="{8E1D247A-AE82-4BC1-968B-06705DA6B36C}"/>
    <pc:docChg chg="custSel modSld">
      <pc:chgData name="Martin PEREZ" userId="4555d085-e64d-4553-93da-ed5722113a27" providerId="ADAL" clId="{8E1D247A-AE82-4BC1-968B-06705DA6B36C}" dt="2025-11-05T12:04:55.442" v="34" actId="108"/>
      <pc:docMkLst>
        <pc:docMk/>
      </pc:docMkLst>
      <pc:sldChg chg="delSp modSp mod">
        <pc:chgData name="Martin PEREZ" userId="4555d085-e64d-4553-93da-ed5722113a27" providerId="ADAL" clId="{8E1D247A-AE82-4BC1-968B-06705DA6B36C}" dt="2025-11-05T12:04:55.442" v="34" actId="108"/>
        <pc:sldMkLst>
          <pc:docMk/>
          <pc:sldMk cId="1505038336" sldId="311"/>
        </pc:sldMkLst>
        <pc:spChg chg="del mod">
          <ac:chgData name="Martin PEREZ" userId="4555d085-e64d-4553-93da-ed5722113a27" providerId="ADAL" clId="{8E1D247A-AE82-4BC1-968B-06705DA6B36C}" dt="2025-11-05T12:04:27.103" v="26" actId="478"/>
          <ac:spMkLst>
            <pc:docMk/>
            <pc:sldMk cId="1505038336" sldId="311"/>
            <ac:spMk id="35" creationId="{E59D378B-D5FB-AF44-94EE-AF6C7A483FA8}"/>
          </ac:spMkLst>
        </pc:spChg>
        <pc:spChg chg="del">
          <ac:chgData name="Martin PEREZ" userId="4555d085-e64d-4553-93da-ed5722113a27" providerId="ADAL" clId="{8E1D247A-AE82-4BC1-968B-06705DA6B36C}" dt="2025-11-05T12:04:28.725" v="28" actId="478"/>
          <ac:spMkLst>
            <pc:docMk/>
            <pc:sldMk cId="1505038336" sldId="311"/>
            <ac:spMk id="49" creationId="{B346D666-289F-C14D-8B68-CA69693533CE}"/>
          </ac:spMkLst>
        </pc:spChg>
        <pc:spChg chg="mod">
          <ac:chgData name="Martin PEREZ" userId="4555d085-e64d-4553-93da-ed5722113a27" providerId="ADAL" clId="{8E1D247A-AE82-4BC1-968B-06705DA6B36C}" dt="2025-11-05T12:04:55.442" v="34" actId="108"/>
          <ac:spMkLst>
            <pc:docMk/>
            <pc:sldMk cId="1505038336" sldId="311"/>
            <ac:spMk id="52" creationId="{FA0FAA86-E41F-6766-BDF3-8B02421C112E}"/>
          </ac:spMkLst>
        </pc:spChg>
        <pc:spChg chg="mod">
          <ac:chgData name="Martin PEREZ" userId="4555d085-e64d-4553-93da-ed5722113a27" providerId="ADAL" clId="{8E1D247A-AE82-4BC1-968B-06705DA6B36C}" dt="2025-11-05T12:04:38.455" v="30" actId="1076"/>
          <ac:spMkLst>
            <pc:docMk/>
            <pc:sldMk cId="1505038336" sldId="311"/>
            <ac:spMk id="53" creationId="{4E2328FB-A489-A693-B6BA-204BE5AF7141}"/>
          </ac:spMkLst>
        </pc:spChg>
        <pc:spChg chg="mod">
          <ac:chgData name="Martin PEREZ" userId="4555d085-e64d-4553-93da-ed5722113a27" providerId="ADAL" clId="{8E1D247A-AE82-4BC1-968B-06705DA6B36C}" dt="2025-11-05T12:04:20.167" v="24" actId="1076"/>
          <ac:spMkLst>
            <pc:docMk/>
            <pc:sldMk cId="1505038336" sldId="311"/>
            <ac:spMk id="55" creationId="{CD42D9FA-D847-8B03-9FFF-F07DD9040FEB}"/>
          </ac:spMkLst>
        </pc:spChg>
        <pc:spChg chg="mod">
          <ac:chgData name="Martin PEREZ" userId="4555d085-e64d-4553-93da-ed5722113a27" providerId="ADAL" clId="{8E1D247A-AE82-4BC1-968B-06705DA6B36C}" dt="2025-11-05T12:03:55.861" v="2" actId="1076"/>
          <ac:spMkLst>
            <pc:docMk/>
            <pc:sldMk cId="1505038336" sldId="311"/>
            <ac:spMk id="56" creationId="{1D384E39-51F2-0562-74F8-FE0225C79194}"/>
          </ac:spMkLst>
        </pc:spChg>
        <pc:spChg chg="mod">
          <ac:chgData name="Martin PEREZ" userId="4555d085-e64d-4553-93da-ed5722113a27" providerId="ADAL" clId="{8E1D247A-AE82-4BC1-968B-06705DA6B36C}" dt="2025-11-05T12:04:49.980" v="33" actId="20578"/>
          <ac:spMkLst>
            <pc:docMk/>
            <pc:sldMk cId="1505038336" sldId="311"/>
            <ac:spMk id="58" creationId="{A6A533D0-BAF4-3C4E-899F-5D035E80F1A3}"/>
          </ac:spMkLst>
        </pc:spChg>
        <pc:picChg chg="del">
          <ac:chgData name="Martin PEREZ" userId="4555d085-e64d-4553-93da-ed5722113a27" providerId="ADAL" clId="{8E1D247A-AE82-4BC1-968B-06705DA6B36C}" dt="2025-11-05T12:03:45.747" v="0" actId="478"/>
          <ac:picMkLst>
            <pc:docMk/>
            <pc:sldMk cId="1505038336" sldId="311"/>
            <ac:picMk id="23" creationId="{D7122A94-A605-BD19-6659-326748D624AD}"/>
          </ac:picMkLst>
        </pc:picChg>
        <pc:picChg chg="del">
          <ac:chgData name="Martin PEREZ" userId="4555d085-e64d-4553-93da-ed5722113a27" providerId="ADAL" clId="{8E1D247A-AE82-4BC1-968B-06705DA6B36C}" dt="2025-11-05T12:04:27.642" v="27" actId="478"/>
          <ac:picMkLst>
            <pc:docMk/>
            <pc:sldMk cId="1505038336" sldId="311"/>
            <ac:picMk id="48" creationId="{C6E11E3B-B3A4-E06E-0D2A-24FFE04DACE3}"/>
          </ac:picMkLst>
        </pc:picChg>
        <pc:picChg chg="mod">
          <ac:chgData name="Martin PEREZ" userId="4555d085-e64d-4553-93da-ed5722113a27" providerId="ADAL" clId="{8E1D247A-AE82-4BC1-968B-06705DA6B36C}" dt="2025-11-05T12:04:34.169" v="29" actId="1076"/>
          <ac:picMkLst>
            <pc:docMk/>
            <pc:sldMk cId="1505038336" sldId="311"/>
            <ac:picMk id="50" creationId="{9DA29AC4-0160-45FB-BDF3-654D33CBBE5C}"/>
          </ac:picMkLst>
        </pc:picChg>
      </pc:sldChg>
    </pc:docChg>
  </pc:docChgLst>
</pc:chgInfo>
</file>

<file path=ppt/comments/modernComment_133_B00D31DB.xml><?xml version="1.0" encoding="utf-8"?>
<p188:cmLst xmlns:a="http://schemas.openxmlformats.org/drawingml/2006/main" xmlns:r="http://schemas.openxmlformats.org/officeDocument/2006/relationships" xmlns:p188="http://schemas.microsoft.com/office/powerpoint/2018/8/main">
  <p188:cm id="{CFDF6E71-D237-4D5C-8255-311D1C6BFBED}" authorId="{2CBB974E-2B12-64C8-E770-5366FD8254F1}" created="2023-04-19T12:20:41.221">
    <ac:txMkLst xmlns:ac="http://schemas.microsoft.com/office/drawing/2013/main/command">
      <pc:docMk xmlns:pc="http://schemas.microsoft.com/office/powerpoint/2013/main/command"/>
      <pc:sldMk xmlns:pc="http://schemas.microsoft.com/office/powerpoint/2013/main/command" cId="2953654747" sldId="307"/>
      <ac:spMk id="8" creationId="{061ED52B-B9A5-994E-B95A-AC884D0D01FE}"/>
      <ac:txMk cp="0" len="17">
        <ac:context len="18" hash="3335085888"/>
      </ac:txMk>
    </ac:txMkLst>
    <p188:pos x="6261213" y="397424"/>
    <p188:txBody>
      <a:bodyPr/>
      <a:lstStyle/>
      <a:p>
        <a:r>
          <a:rPr lang="fr-FR"/>
          <a:t>Ajouter villes sur la cartes
Renommer implantations par nom des régions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521D8630-A232-5F4D-A92B-C7A9DD5D6D8B}" type="datetimeFigureOut">
              <a:rPr lang="fr-FR" smtClean="0"/>
              <a:t>05/11/2025</a:t>
            </a:fld>
            <a:endParaRPr lang="fr-FR"/>
          </a:p>
        </p:txBody>
      </p:sp>
      <p:sp>
        <p:nvSpPr>
          <p:cNvPr id="4" name="Espace réservé de l'image des diapositives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6574FA3-EA72-A645-8BCD-B0C8E23BBC46}" type="slidenum">
              <a:rPr lang="fr-FR" smtClean="0"/>
              <a:t>‹N°›</a:t>
            </a:fld>
            <a:endParaRPr lang="fr-FR"/>
          </a:p>
        </p:txBody>
      </p:sp>
    </p:spTree>
    <p:extLst>
      <p:ext uri="{BB962C8B-B14F-4D97-AF65-F5344CB8AC3E}">
        <p14:creationId xmlns:p14="http://schemas.microsoft.com/office/powerpoint/2010/main" val="260421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6574FA3-EA72-A645-8BCD-B0C8E23BBC46}" type="slidenum">
              <a:rPr lang="fr-FR" smtClean="0"/>
              <a:t>3</a:t>
            </a:fld>
            <a:endParaRPr lang="fr-FR"/>
          </a:p>
        </p:txBody>
      </p:sp>
    </p:spTree>
    <p:extLst>
      <p:ext uri="{BB962C8B-B14F-4D97-AF65-F5344CB8AC3E}">
        <p14:creationId xmlns:p14="http://schemas.microsoft.com/office/powerpoint/2010/main" val="297127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6574FA3-EA72-A645-8BCD-B0C8E23BBC46}" type="slidenum">
              <a:rPr lang="fr-FR" smtClean="0"/>
              <a:t>4</a:t>
            </a:fld>
            <a:endParaRPr lang="fr-FR"/>
          </a:p>
        </p:txBody>
      </p:sp>
    </p:spTree>
    <p:extLst>
      <p:ext uri="{BB962C8B-B14F-4D97-AF65-F5344CB8AC3E}">
        <p14:creationId xmlns:p14="http://schemas.microsoft.com/office/powerpoint/2010/main" val="342400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Questions de designer les 3 prochaines sur le modèle de celle là</a:t>
            </a:r>
          </a:p>
        </p:txBody>
      </p:sp>
      <p:sp>
        <p:nvSpPr>
          <p:cNvPr id="4" name="Espace réservé du numéro de diapositive 3"/>
          <p:cNvSpPr>
            <a:spLocks noGrp="1"/>
          </p:cNvSpPr>
          <p:nvPr>
            <p:ph type="sldNum" sz="quarter" idx="5"/>
          </p:nvPr>
        </p:nvSpPr>
        <p:spPr/>
        <p:txBody>
          <a:bodyPr/>
          <a:lstStyle/>
          <a:p>
            <a:fld id="{96574FA3-EA72-A645-8BCD-B0C8E23BBC46}" type="slidenum">
              <a:rPr lang="fr-FR" smtClean="0"/>
              <a:t>16</a:t>
            </a:fld>
            <a:endParaRPr lang="fr-FR"/>
          </a:p>
        </p:txBody>
      </p:sp>
    </p:spTree>
    <p:extLst>
      <p:ext uri="{BB962C8B-B14F-4D97-AF65-F5344CB8AC3E}">
        <p14:creationId xmlns:p14="http://schemas.microsoft.com/office/powerpoint/2010/main" val="217628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6574FA3-EA72-A645-8BCD-B0C8E23BBC46}" type="slidenum">
              <a:rPr lang="fr-FR" smtClean="0"/>
              <a:t>17</a:t>
            </a:fld>
            <a:endParaRPr lang="fr-FR"/>
          </a:p>
        </p:txBody>
      </p:sp>
    </p:spTree>
    <p:extLst>
      <p:ext uri="{BB962C8B-B14F-4D97-AF65-F5344CB8AC3E}">
        <p14:creationId xmlns:p14="http://schemas.microsoft.com/office/powerpoint/2010/main" val="91333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6574FA3-EA72-A645-8BCD-B0C8E23BBC46}" type="slidenum">
              <a:rPr lang="fr-FR" smtClean="0"/>
              <a:t>18</a:t>
            </a:fld>
            <a:endParaRPr lang="fr-FR"/>
          </a:p>
        </p:txBody>
      </p:sp>
    </p:spTree>
    <p:extLst>
      <p:ext uri="{BB962C8B-B14F-4D97-AF65-F5344CB8AC3E}">
        <p14:creationId xmlns:p14="http://schemas.microsoft.com/office/powerpoint/2010/main" val="303499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6574FA3-EA72-A645-8BCD-B0C8E23BBC46}" type="slidenum">
              <a:rPr lang="fr-FR" smtClean="0"/>
              <a:t>28</a:t>
            </a:fld>
            <a:endParaRPr lang="fr-FR"/>
          </a:p>
        </p:txBody>
      </p:sp>
    </p:spTree>
    <p:extLst>
      <p:ext uri="{BB962C8B-B14F-4D97-AF65-F5344CB8AC3E}">
        <p14:creationId xmlns:p14="http://schemas.microsoft.com/office/powerpoint/2010/main" val="2271065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Logo">
    <p:bg>
      <p:bgPr>
        <a:solidFill>
          <a:srgbClr val="0D1948"/>
        </a:solidFill>
        <a:effectLst/>
      </p:bgPr>
    </p:bg>
    <p:spTree>
      <p:nvGrpSpPr>
        <p:cNvPr id="1" name=""/>
        <p:cNvGrpSpPr/>
        <p:nvPr/>
      </p:nvGrpSpPr>
      <p:grpSpPr>
        <a:xfrm>
          <a:off x="0" y="0"/>
          <a:ext cx="0" cy="0"/>
          <a:chOff x="0" y="0"/>
          <a:chExt cx="0" cy="0"/>
        </a:xfrm>
      </p:grpSpPr>
      <p:pic>
        <p:nvPicPr>
          <p:cNvPr id="4" name="Image 3" descr="Une image contenant intérieur, plancher, plafond, pièce&#10;&#10;Description générée automatiquement">
            <a:extLst>
              <a:ext uri="{FF2B5EF4-FFF2-40B4-BE49-F238E27FC236}">
                <a16:creationId xmlns:a16="http://schemas.microsoft.com/office/drawing/2014/main" id="{8A15D00E-7F53-B549-8D7B-2D1950947165}"/>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33866"/>
            <a:ext cx="20104100" cy="11309350"/>
          </a:xfrm>
          <a:prstGeom prst="rect">
            <a:avLst/>
          </a:prstGeom>
        </p:spPr>
      </p:pic>
      <p:sp>
        <p:nvSpPr>
          <p:cNvPr id="7" name="object 4">
            <a:extLst>
              <a:ext uri="{FF2B5EF4-FFF2-40B4-BE49-F238E27FC236}">
                <a16:creationId xmlns:a16="http://schemas.microsoft.com/office/drawing/2014/main" id="{3F2B02E1-C48C-C743-A54B-543F37B0777F}"/>
              </a:ext>
            </a:extLst>
          </p:cNvPr>
          <p:cNvSpPr/>
          <p:nvPr userDrawn="1"/>
        </p:nvSpPr>
        <p:spPr>
          <a:xfrm>
            <a:off x="984250" y="635"/>
            <a:ext cx="17838420" cy="11308715"/>
          </a:xfrm>
          <a:custGeom>
            <a:avLst/>
            <a:gdLst/>
            <a:ahLst/>
            <a:cxnLst/>
            <a:rect l="l" t="t" r="r" b="b"/>
            <a:pathLst>
              <a:path w="17838420" h="11308715">
                <a:moveTo>
                  <a:pt x="17838114" y="0"/>
                </a:moveTo>
                <a:lnTo>
                  <a:pt x="4961902" y="0"/>
                </a:lnTo>
                <a:lnTo>
                  <a:pt x="0" y="11308555"/>
                </a:lnTo>
                <a:lnTo>
                  <a:pt x="12854851" y="11308555"/>
                </a:lnTo>
                <a:lnTo>
                  <a:pt x="17838114" y="0"/>
                </a:lnTo>
                <a:close/>
              </a:path>
            </a:pathLst>
          </a:custGeom>
          <a:solidFill>
            <a:srgbClr val="FFFFFF">
              <a:alpha val="523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676A44C1-63CE-9046-9D05-E2DA8EB80DAA}"/>
              </a:ext>
            </a:extLst>
          </p:cNvPr>
          <p:cNvSpPr/>
          <p:nvPr userDrawn="1"/>
        </p:nvSpPr>
        <p:spPr>
          <a:xfrm>
            <a:off x="6266463" y="6950075"/>
            <a:ext cx="228600" cy="427406"/>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FF9700"/>
          </a:solidFill>
        </p:spPr>
        <p:txBody>
          <a:bodyPr wrap="square" lIns="0" tIns="0" rIns="0" bIns="0" rtlCol="0"/>
          <a:lstStyle/>
          <a:p>
            <a:endParaRPr/>
          </a:p>
        </p:txBody>
      </p:sp>
      <p:sp>
        <p:nvSpPr>
          <p:cNvPr id="19" name="Espace réservé du texte 18">
            <a:extLst>
              <a:ext uri="{FF2B5EF4-FFF2-40B4-BE49-F238E27FC236}">
                <a16:creationId xmlns:a16="http://schemas.microsoft.com/office/drawing/2014/main" id="{4C324636-77F3-3A4B-9B33-EA83808C54B6}"/>
              </a:ext>
            </a:extLst>
          </p:cNvPr>
          <p:cNvSpPr>
            <a:spLocks noGrp="1"/>
          </p:cNvSpPr>
          <p:nvPr>
            <p:ph type="body" sz="quarter" idx="11" hasCustomPrompt="1"/>
          </p:nvPr>
        </p:nvSpPr>
        <p:spPr>
          <a:xfrm>
            <a:off x="6643176" y="6908798"/>
            <a:ext cx="3621617" cy="553348"/>
          </a:xfrm>
          <a:prstGeom prst="rect">
            <a:avLst/>
          </a:prstGeom>
        </p:spPr>
        <p:txBody>
          <a:bodyPr anchor="b" anchorCtr="0"/>
          <a:lstStyle>
            <a:lvl1pPr algn="l">
              <a:defRPr lang="fr-FR" sz="3000" b="0" i="0" kern="1200" spc="300" dirty="0" smtClean="0">
                <a:solidFill>
                  <a:srgbClr val="FF9700"/>
                </a:solidFill>
                <a:latin typeface="Tahoma"/>
                <a:ea typeface="+mn-ea"/>
                <a:cs typeface="Tahoma"/>
              </a:defRPr>
            </a:lvl1pPr>
          </a:lstStyle>
          <a:p>
            <a:pPr lvl="0"/>
            <a:r>
              <a:rPr lang="fr-FR"/>
              <a:t>PRESENTATION</a:t>
            </a:r>
          </a:p>
        </p:txBody>
      </p:sp>
      <p:pic>
        <p:nvPicPr>
          <p:cNvPr id="3" name="Image 2" descr="Une image contenant texte, clipart&#10;&#10;Description générée automatiquement">
            <a:extLst>
              <a:ext uri="{FF2B5EF4-FFF2-40B4-BE49-F238E27FC236}">
                <a16:creationId xmlns:a16="http://schemas.microsoft.com/office/drawing/2014/main" id="{FF665072-30C0-4A6E-A959-D611ACD6AE3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00951" y="3499303"/>
            <a:ext cx="9525000" cy="2971800"/>
          </a:xfrm>
          <a:prstGeom prst="rect">
            <a:avLst/>
          </a:prstGeom>
        </p:spPr>
      </p:pic>
    </p:spTree>
    <p:extLst>
      <p:ext uri="{BB962C8B-B14F-4D97-AF65-F5344CB8AC3E}">
        <p14:creationId xmlns:p14="http://schemas.microsoft.com/office/powerpoint/2010/main" val="341063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ush texte">
    <p:bg>
      <p:bgPr>
        <a:solidFill>
          <a:srgbClr val="0D1948"/>
        </a:solidFill>
        <a:effectLst/>
      </p:bgPr>
    </p:bg>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50E80983-4464-F144-B3E5-EED6773F7F92}"/>
              </a:ext>
            </a:extLst>
          </p:cNvPr>
          <p:cNvSpPr/>
          <p:nvPr/>
        </p:nvSpPr>
        <p:spPr>
          <a:xfrm>
            <a:off x="0" y="0"/>
            <a:ext cx="3496945" cy="10168255"/>
          </a:xfrm>
          <a:custGeom>
            <a:avLst/>
            <a:gdLst/>
            <a:ahLst/>
            <a:cxnLst/>
            <a:rect l="l" t="t" r="r" b="b"/>
            <a:pathLst>
              <a:path w="3496945" h="10168255">
                <a:moveTo>
                  <a:pt x="3496708" y="0"/>
                </a:moveTo>
                <a:lnTo>
                  <a:pt x="0" y="0"/>
                </a:lnTo>
                <a:lnTo>
                  <a:pt x="0" y="10168197"/>
                </a:lnTo>
                <a:lnTo>
                  <a:pt x="3496708" y="0"/>
                </a:lnTo>
                <a:close/>
              </a:path>
            </a:pathLst>
          </a:custGeom>
          <a:solidFill>
            <a:srgbClr val="FF9700"/>
          </a:solidFill>
        </p:spPr>
        <p:txBody>
          <a:bodyPr wrap="square" lIns="0" tIns="0" rIns="0" bIns="0" rtlCol="0"/>
          <a:lstStyle/>
          <a:p>
            <a:endParaRPr/>
          </a:p>
        </p:txBody>
      </p:sp>
      <p:sp>
        <p:nvSpPr>
          <p:cNvPr id="13" name="object 6">
            <a:extLst>
              <a:ext uri="{FF2B5EF4-FFF2-40B4-BE49-F238E27FC236}">
                <a16:creationId xmlns:a16="http://schemas.microsoft.com/office/drawing/2014/main" id="{82770997-A330-F04F-A096-307920E54128}"/>
              </a:ext>
            </a:extLst>
          </p:cNvPr>
          <p:cNvSpPr/>
          <p:nvPr/>
        </p:nvSpPr>
        <p:spPr>
          <a:xfrm>
            <a:off x="13550765" y="0"/>
            <a:ext cx="6553834" cy="11308715"/>
          </a:xfrm>
          <a:custGeom>
            <a:avLst/>
            <a:gdLst/>
            <a:ahLst/>
            <a:cxnLst/>
            <a:rect l="l" t="t" r="r" b="b"/>
            <a:pathLst>
              <a:path w="6553834" h="11308715">
                <a:moveTo>
                  <a:pt x="6332192" y="0"/>
                </a:moveTo>
                <a:lnTo>
                  <a:pt x="3901893" y="0"/>
                </a:lnTo>
                <a:lnTo>
                  <a:pt x="3243558" y="1908042"/>
                </a:lnTo>
                <a:lnTo>
                  <a:pt x="5476369" y="8330853"/>
                </a:lnTo>
                <a:lnTo>
                  <a:pt x="1027382" y="8330853"/>
                </a:lnTo>
                <a:lnTo>
                  <a:pt x="0" y="11308555"/>
                </a:lnTo>
                <a:lnTo>
                  <a:pt x="6553333" y="11308555"/>
                </a:lnTo>
                <a:lnTo>
                  <a:pt x="6553333" y="644190"/>
                </a:lnTo>
                <a:lnTo>
                  <a:pt x="6332192" y="0"/>
                </a:lnTo>
                <a:close/>
              </a:path>
            </a:pathLst>
          </a:custGeom>
          <a:solidFill>
            <a:srgbClr val="FFFFFF">
              <a:alpha val="10018"/>
            </a:srgbClr>
          </a:solidFill>
        </p:spPr>
        <p:txBody>
          <a:bodyPr wrap="square" lIns="0" tIns="0" rIns="0" bIns="0" rtlCol="0"/>
          <a:lstStyle/>
          <a:p>
            <a:endParaRPr/>
          </a:p>
        </p:txBody>
      </p:sp>
      <p:sp>
        <p:nvSpPr>
          <p:cNvPr id="17" name="Holder 4">
            <a:extLst>
              <a:ext uri="{FF2B5EF4-FFF2-40B4-BE49-F238E27FC236}">
                <a16:creationId xmlns:a16="http://schemas.microsoft.com/office/drawing/2014/main" id="{80460558-3218-B748-A41F-1FABC2A1C386}"/>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chemeClr val="bg1"/>
                </a:solidFill>
                <a:latin typeface="Tahoma"/>
                <a:ea typeface="+mn-ea"/>
                <a:cs typeface="Tahoma"/>
              </a:defRPr>
            </a:lvl1pPr>
          </a:lstStyle>
          <a:p>
            <a:pPr algn="l"/>
            <a:fld id="{B6F15528-21DE-4FAA-801E-634DDDAF4B2B}" type="slidenum">
              <a:rPr lang="fr-FR" smtClean="0"/>
              <a:pPr algn="l"/>
              <a:t>‹N°›</a:t>
            </a:fld>
            <a:endParaRPr lang="fr-FR"/>
          </a:p>
        </p:txBody>
      </p:sp>
      <p:sp>
        <p:nvSpPr>
          <p:cNvPr id="18" name="object 8">
            <a:extLst>
              <a:ext uri="{FF2B5EF4-FFF2-40B4-BE49-F238E27FC236}">
                <a16:creationId xmlns:a16="http://schemas.microsoft.com/office/drawing/2014/main" id="{696431CD-36BE-4C4B-B86A-DA75701CBDBC}"/>
              </a:ext>
            </a:extLst>
          </p:cNvPr>
          <p:cNvSpPr/>
          <p:nvPr userDrawn="1"/>
        </p:nvSpPr>
        <p:spPr>
          <a:xfrm>
            <a:off x="19180175" y="10836275"/>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FFFFFF"/>
          </a:solidFill>
        </p:spPr>
        <p:txBody>
          <a:bodyPr wrap="square" lIns="0" tIns="0" rIns="0" bIns="0" rtlCol="0"/>
          <a:lstStyle/>
          <a:p>
            <a:endParaRPr/>
          </a:p>
        </p:txBody>
      </p:sp>
      <p:sp>
        <p:nvSpPr>
          <p:cNvPr id="21" name="Espace réservé du texte 2">
            <a:extLst>
              <a:ext uri="{FF2B5EF4-FFF2-40B4-BE49-F238E27FC236}">
                <a16:creationId xmlns:a16="http://schemas.microsoft.com/office/drawing/2014/main" id="{A9C0FF2B-77EC-2445-B1CB-08CB4A15521C}"/>
              </a:ext>
            </a:extLst>
          </p:cNvPr>
          <p:cNvSpPr>
            <a:spLocks noGrp="1"/>
          </p:cNvSpPr>
          <p:nvPr>
            <p:ph type="body" sz="quarter" idx="10" hasCustomPrompt="1"/>
          </p:nvPr>
        </p:nvSpPr>
        <p:spPr>
          <a:xfrm>
            <a:off x="4254500" y="3340100"/>
            <a:ext cx="10414000" cy="4680769"/>
          </a:xfrm>
          <a:prstGeom prst="rect">
            <a:avLst/>
          </a:prstGeom>
        </p:spPr>
        <p:txBody>
          <a:bodyPr/>
          <a:lstStyle>
            <a:lvl1pPr>
              <a:defRPr lang="fr-FR" sz="7800" kern="1200" spc="75" dirty="0" smtClean="0">
                <a:solidFill>
                  <a:srgbClr val="FFFFFF"/>
                </a:solidFill>
                <a:latin typeface="Tahoma"/>
                <a:ea typeface="+mn-ea"/>
                <a:cs typeface="Tahoma"/>
              </a:defRPr>
            </a:lvl1pPr>
            <a:lvl2pPr>
              <a:defRPr lang="fr-FR" sz="7800" kern="1200" spc="75" dirty="0" smtClean="0">
                <a:solidFill>
                  <a:srgbClr val="FFFFFF"/>
                </a:solidFill>
                <a:latin typeface="Tahoma"/>
                <a:ea typeface="+mn-ea"/>
                <a:cs typeface="Tahoma"/>
              </a:defRPr>
            </a:lvl2pPr>
            <a:lvl3pPr>
              <a:defRPr lang="fr-FR" sz="7800" kern="1200" spc="75" dirty="0" smtClean="0">
                <a:solidFill>
                  <a:srgbClr val="FFFFFF"/>
                </a:solidFill>
                <a:latin typeface="Tahoma"/>
                <a:ea typeface="+mn-ea"/>
                <a:cs typeface="Tahoma"/>
              </a:defRPr>
            </a:lvl3pPr>
            <a:lvl4pPr>
              <a:defRPr lang="fr-FR" sz="7800" kern="1200" spc="75" dirty="0" smtClean="0">
                <a:solidFill>
                  <a:srgbClr val="FFFFFF"/>
                </a:solidFill>
                <a:latin typeface="Tahoma"/>
                <a:ea typeface="+mn-ea"/>
                <a:cs typeface="Tahoma"/>
              </a:defRPr>
            </a:lvl4pPr>
            <a:lvl5pPr>
              <a:defRPr lang="fr-FR" sz="7800" kern="1200" spc="75" dirty="0">
                <a:solidFill>
                  <a:srgbClr val="FFFFFF"/>
                </a:solidFill>
                <a:latin typeface="Tahoma"/>
                <a:ea typeface="+mn-ea"/>
                <a:cs typeface="Tahoma"/>
              </a:defRPr>
            </a:lvl5pPr>
          </a:lstStyle>
          <a:p>
            <a:pPr marL="12700" marR="5080" algn="l">
              <a:lnSpc>
                <a:spcPts val="9200"/>
              </a:lnSpc>
              <a:spcBef>
                <a:spcPts val="555"/>
              </a:spcBef>
            </a:pPr>
            <a:r>
              <a:rPr lang="fr-FR" sz="7800" spc="5">
                <a:solidFill>
                  <a:srgbClr val="FFFFFF"/>
                </a:solidFill>
                <a:latin typeface="Tahoma"/>
                <a:cs typeface="Tahoma"/>
              </a:rPr>
              <a:t>« </a:t>
            </a:r>
            <a:r>
              <a:rPr lang="fr-FR" sz="7800" spc="75">
                <a:solidFill>
                  <a:srgbClr val="FFFFFF"/>
                </a:solidFill>
                <a:latin typeface="Tahoma"/>
                <a:cs typeface="Tahoma"/>
              </a:rPr>
              <a:t>67% </a:t>
            </a:r>
            <a:r>
              <a:rPr lang="fr-FR" sz="7800" spc="70">
                <a:solidFill>
                  <a:srgbClr val="FFFFFF"/>
                </a:solidFill>
                <a:latin typeface="Tahoma"/>
                <a:cs typeface="Tahoma"/>
              </a:rPr>
              <a:t>des </a:t>
            </a:r>
            <a:r>
              <a:rPr lang="fr-FR" sz="7800" spc="95" err="1">
                <a:solidFill>
                  <a:srgbClr val="FFFFFF"/>
                </a:solidFill>
                <a:latin typeface="Tahoma"/>
                <a:cs typeface="Tahoma"/>
              </a:rPr>
              <a:t>marketeurs</a:t>
            </a:r>
            <a:r>
              <a:rPr lang="fr-FR" sz="7800" spc="95">
                <a:solidFill>
                  <a:srgbClr val="FFFFFF"/>
                </a:solidFill>
                <a:latin typeface="Tahoma"/>
                <a:cs typeface="Tahoma"/>
              </a:rPr>
              <a:t> </a:t>
            </a:r>
            <a:r>
              <a:rPr lang="fr-FR" sz="7800" spc="-2425">
                <a:solidFill>
                  <a:srgbClr val="FFFFFF"/>
                </a:solidFill>
                <a:latin typeface="Tahoma"/>
                <a:cs typeface="Tahoma"/>
              </a:rPr>
              <a:t> </a:t>
            </a:r>
            <a:r>
              <a:rPr lang="fr-FR" sz="7800" spc="60">
                <a:solidFill>
                  <a:srgbClr val="FFFFFF"/>
                </a:solidFill>
                <a:latin typeface="Tahoma"/>
                <a:cs typeface="Tahoma"/>
              </a:rPr>
              <a:t>font </a:t>
            </a:r>
            <a:r>
              <a:rPr lang="fr-FR" sz="7800" spc="55">
                <a:solidFill>
                  <a:srgbClr val="FFFFFF"/>
                </a:solidFill>
                <a:latin typeface="Tahoma"/>
                <a:cs typeface="Tahoma"/>
              </a:rPr>
              <a:t>de </a:t>
            </a:r>
            <a:r>
              <a:rPr lang="fr-FR" sz="7800" spc="110">
                <a:solidFill>
                  <a:srgbClr val="FFFFFF"/>
                </a:solidFill>
                <a:latin typeface="Tahoma"/>
                <a:cs typeface="Tahoma"/>
              </a:rPr>
              <a:t>l'</a:t>
            </a:r>
            <a:r>
              <a:rPr lang="fr-FR" sz="7800" b="1" spc="110">
                <a:solidFill>
                  <a:srgbClr val="FF9700"/>
                </a:solidFill>
                <a:latin typeface="Tahoma"/>
                <a:cs typeface="Tahoma"/>
              </a:rPr>
              <a:t>engagement </a:t>
            </a:r>
            <a:r>
              <a:rPr lang="fr-FR" sz="7800" b="1" spc="-2275">
                <a:solidFill>
                  <a:srgbClr val="FF9700"/>
                </a:solidFill>
                <a:latin typeface="Tahoma"/>
                <a:cs typeface="Tahoma"/>
              </a:rPr>
              <a:t> </a:t>
            </a:r>
            <a:r>
              <a:rPr lang="fr-FR" sz="7800" spc="85">
                <a:solidFill>
                  <a:srgbClr val="FFFFFF"/>
                </a:solidFill>
                <a:latin typeface="Tahoma"/>
                <a:cs typeface="Tahoma"/>
              </a:rPr>
              <a:t>client</a:t>
            </a:r>
            <a:r>
              <a:rPr lang="fr-FR" sz="7800" spc="190">
                <a:solidFill>
                  <a:srgbClr val="FFFFFF"/>
                </a:solidFill>
                <a:latin typeface="Tahoma"/>
                <a:cs typeface="Tahoma"/>
              </a:rPr>
              <a:t> </a:t>
            </a:r>
            <a:r>
              <a:rPr lang="fr-FR" sz="7800" spc="70">
                <a:solidFill>
                  <a:srgbClr val="FFFFFF"/>
                </a:solidFill>
                <a:latin typeface="Tahoma"/>
                <a:cs typeface="Tahoma"/>
              </a:rPr>
              <a:t>une</a:t>
            </a:r>
            <a:r>
              <a:rPr lang="fr-FR" sz="7800" spc="190">
                <a:solidFill>
                  <a:srgbClr val="FFFFFF"/>
                </a:solidFill>
                <a:latin typeface="Tahoma"/>
                <a:cs typeface="Tahoma"/>
              </a:rPr>
              <a:t> </a:t>
            </a:r>
            <a:r>
              <a:rPr lang="fr-FR" sz="7800" spc="105">
                <a:solidFill>
                  <a:srgbClr val="FFFFFF"/>
                </a:solidFill>
                <a:latin typeface="Tahoma"/>
                <a:cs typeface="Tahoma"/>
              </a:rPr>
              <a:t>priorité</a:t>
            </a:r>
            <a:endParaRPr lang="fr-FR" sz="7800">
              <a:latin typeface="Tahoma"/>
              <a:cs typeface="Tahoma"/>
            </a:endParaRPr>
          </a:p>
          <a:p>
            <a:pPr marL="12700" algn="l">
              <a:lnSpc>
                <a:spcPts val="8925"/>
              </a:lnSpc>
            </a:pPr>
            <a:r>
              <a:rPr lang="fr-FR" sz="7800" spc="95">
                <a:solidFill>
                  <a:srgbClr val="FFFFFF"/>
                </a:solidFill>
                <a:latin typeface="Tahoma"/>
                <a:cs typeface="Tahoma"/>
              </a:rPr>
              <a:t>absolue.</a:t>
            </a:r>
            <a:r>
              <a:rPr lang="fr-FR" sz="7800" spc="160">
                <a:solidFill>
                  <a:srgbClr val="FFFFFF"/>
                </a:solidFill>
                <a:latin typeface="Tahoma"/>
                <a:cs typeface="Tahoma"/>
              </a:rPr>
              <a:t> </a:t>
            </a:r>
            <a:r>
              <a:rPr lang="fr-FR" sz="7800" spc="5">
                <a:solidFill>
                  <a:srgbClr val="FFFFFF"/>
                </a:solidFill>
                <a:latin typeface="Tahoma"/>
                <a:cs typeface="Tahoma"/>
              </a:rPr>
              <a:t>»</a:t>
            </a:r>
            <a:endParaRPr lang="fr-FR" sz="7800">
              <a:latin typeface="Tahoma"/>
              <a:cs typeface="Tahoma"/>
            </a:endParaRPr>
          </a:p>
        </p:txBody>
      </p:sp>
    </p:spTree>
    <p:extLst>
      <p:ext uri="{BB962C8B-B14F-4D97-AF65-F5344CB8AC3E}">
        <p14:creationId xmlns:p14="http://schemas.microsoft.com/office/powerpoint/2010/main" val="25476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xt+citation">
    <p:bg>
      <p:bgPr>
        <a:solidFill>
          <a:srgbClr val="EFEFEF"/>
        </a:soli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A2106F8F-3152-E14F-820D-733A442296FD}"/>
              </a:ext>
            </a:extLst>
          </p:cNvPr>
          <p:cNvSpPr/>
          <p:nvPr userDrawn="1"/>
        </p:nvSpPr>
        <p:spPr>
          <a:xfrm>
            <a:off x="10128027" y="0"/>
            <a:ext cx="9976485" cy="11308715"/>
          </a:xfrm>
          <a:custGeom>
            <a:avLst/>
            <a:gdLst/>
            <a:ahLst/>
            <a:cxnLst/>
            <a:rect l="l" t="t" r="r" b="b"/>
            <a:pathLst>
              <a:path w="9976485" h="11308715">
                <a:moveTo>
                  <a:pt x="9976072" y="0"/>
                </a:moveTo>
                <a:lnTo>
                  <a:pt x="3872193" y="0"/>
                </a:lnTo>
                <a:lnTo>
                  <a:pt x="0" y="11308555"/>
                </a:lnTo>
                <a:lnTo>
                  <a:pt x="9976072" y="11308555"/>
                </a:lnTo>
                <a:lnTo>
                  <a:pt x="9976072" y="0"/>
                </a:lnTo>
                <a:close/>
              </a:path>
            </a:pathLst>
          </a:custGeom>
          <a:solidFill>
            <a:srgbClr val="FF9700"/>
          </a:solidFill>
        </p:spPr>
        <p:txBody>
          <a:bodyPr wrap="square" lIns="0" tIns="0" rIns="0" bIns="0" rtlCol="0"/>
          <a:lstStyle/>
          <a:p>
            <a:endParaRPr/>
          </a:p>
        </p:txBody>
      </p:sp>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pPr>
              <a:lnSpc>
                <a:spcPct val="130000"/>
              </a:lnSpc>
            </a:pPr>
            <a:endParaRPr/>
          </a:p>
        </p:txBody>
      </p:sp>
      <p:sp>
        <p:nvSpPr>
          <p:cNvPr id="22" name="object 2">
            <a:extLst>
              <a:ext uri="{FF2B5EF4-FFF2-40B4-BE49-F238E27FC236}">
                <a16:creationId xmlns:a16="http://schemas.microsoft.com/office/drawing/2014/main" id="{55569AC9-34FF-1145-B653-A8C178DAC407}"/>
              </a:ext>
            </a:extLst>
          </p:cNvPr>
          <p:cNvSpPr txBox="1">
            <a:spLocks noGrp="1"/>
          </p:cNvSpPr>
          <p:nvPr>
            <p:ph type="title" idx="4294967295"/>
          </p:nvPr>
        </p:nvSpPr>
        <p:spPr>
          <a:xfrm>
            <a:off x="1583062" y="1469977"/>
            <a:ext cx="7383138" cy="704215"/>
          </a:xfrm>
          <a:prstGeom prst="rect">
            <a:avLst/>
          </a:prstGeom>
        </p:spPr>
        <p:txBody>
          <a:bodyPr vert="horz" wrap="square" lIns="0" tIns="12700" rIns="0" bIns="0" rtlCol="0">
            <a:spAutoFit/>
          </a:bodyPr>
          <a:lstStyle>
            <a:lvl1pPr>
              <a:defRPr sz="4450" b="1" i="0" kern="0" spc="-25" dirty="0">
                <a:solidFill>
                  <a:srgbClr val="2B3C77"/>
                </a:solidFill>
                <a:latin typeface="Tahoma"/>
                <a:ea typeface="+mj-ea"/>
                <a:cs typeface="Tahoma"/>
              </a:defRPr>
            </a:lvl1pPr>
          </a:lstStyle>
          <a:p>
            <a:pPr marL="12700">
              <a:lnSpc>
                <a:spcPct val="100000"/>
              </a:lnSpc>
              <a:spcBef>
                <a:spcPts val="100"/>
              </a:spcBef>
            </a:pPr>
            <a:r>
              <a:rPr sz="4450" spc="-40">
                <a:solidFill>
                  <a:srgbClr val="2B3C77"/>
                </a:solidFill>
              </a:rPr>
              <a:t>Titre</a:t>
            </a:r>
            <a:r>
              <a:rPr sz="4450" spc="-125">
                <a:solidFill>
                  <a:srgbClr val="2B3C77"/>
                </a:solidFill>
              </a:rPr>
              <a:t> </a:t>
            </a:r>
            <a:r>
              <a:rPr sz="4450" spc="-25">
                <a:solidFill>
                  <a:srgbClr val="2B3C77"/>
                </a:solidFill>
              </a:rPr>
              <a:t>de</a:t>
            </a:r>
            <a:r>
              <a:rPr sz="4450" spc="-130">
                <a:solidFill>
                  <a:srgbClr val="2B3C77"/>
                </a:solidFill>
              </a:rPr>
              <a:t> </a:t>
            </a:r>
            <a:r>
              <a:rPr sz="4450" spc="-25">
                <a:solidFill>
                  <a:srgbClr val="2B3C77"/>
                </a:solidFill>
              </a:rPr>
              <a:t>la</a:t>
            </a:r>
            <a:r>
              <a:rPr sz="4450" spc="-125">
                <a:solidFill>
                  <a:srgbClr val="2B3C77"/>
                </a:solidFill>
              </a:rPr>
              <a:t> </a:t>
            </a:r>
            <a:r>
              <a:rPr sz="4450" spc="-50">
                <a:solidFill>
                  <a:srgbClr val="2B3C77"/>
                </a:solidFill>
              </a:rPr>
              <a:t>slide</a:t>
            </a:r>
            <a:endParaRPr sz="4450"/>
          </a:p>
        </p:txBody>
      </p:sp>
      <p:sp>
        <p:nvSpPr>
          <p:cNvPr id="27" name="Espace réservé du texte 2">
            <a:extLst>
              <a:ext uri="{FF2B5EF4-FFF2-40B4-BE49-F238E27FC236}">
                <a16:creationId xmlns:a16="http://schemas.microsoft.com/office/drawing/2014/main" id="{7760197A-747A-D741-96C2-EFA5DCD092FF}"/>
              </a:ext>
            </a:extLst>
          </p:cNvPr>
          <p:cNvSpPr>
            <a:spLocks noGrp="1"/>
          </p:cNvSpPr>
          <p:nvPr>
            <p:ph type="body" sz="quarter" idx="10" hasCustomPrompt="1"/>
          </p:nvPr>
        </p:nvSpPr>
        <p:spPr>
          <a:xfrm>
            <a:off x="1593850" y="2454275"/>
            <a:ext cx="7378368" cy="500137"/>
          </a:xfrm>
          <a:prstGeom prst="rect">
            <a:avLst/>
          </a:prstGeom>
        </p:spPr>
        <p:txBody>
          <a:bodyPr/>
          <a:lstStyle>
            <a:lvl1pPr>
              <a:defRPr lang="fr-FR" sz="3250" kern="1200" spc="-30" dirty="0" smtClean="0">
                <a:solidFill>
                  <a:srgbClr val="2B3C77"/>
                </a:solidFill>
                <a:latin typeface="Tahoma"/>
                <a:ea typeface="+mn-ea"/>
                <a:cs typeface="Tahoma"/>
              </a:defRPr>
            </a:lvl1pPr>
            <a:lvl2pPr>
              <a:defRPr lang="fr-FR" sz="3250" kern="1200" spc="-30" dirty="0" smtClean="0">
                <a:solidFill>
                  <a:srgbClr val="2B3C77"/>
                </a:solidFill>
                <a:latin typeface="Tahoma"/>
                <a:ea typeface="+mn-ea"/>
                <a:cs typeface="Tahoma"/>
              </a:defRPr>
            </a:lvl2pPr>
            <a:lvl3pPr>
              <a:defRPr lang="fr-FR" sz="3250" kern="1200" spc="-30" dirty="0" smtClean="0">
                <a:solidFill>
                  <a:srgbClr val="2B3C77"/>
                </a:solidFill>
                <a:latin typeface="Tahoma"/>
                <a:ea typeface="+mn-ea"/>
                <a:cs typeface="Tahoma"/>
              </a:defRPr>
            </a:lvl3pPr>
            <a:lvl4pPr>
              <a:defRPr lang="fr-FR" sz="3250" kern="1200" spc="-30" dirty="0" smtClean="0">
                <a:solidFill>
                  <a:srgbClr val="2B3C77"/>
                </a:solidFill>
                <a:latin typeface="Tahoma"/>
                <a:ea typeface="+mn-ea"/>
                <a:cs typeface="Tahoma"/>
              </a:defRPr>
            </a:lvl4pPr>
            <a:lvl5pPr>
              <a:defRPr lang="fr-FR" sz="3250" kern="1200" spc="-30" dirty="0">
                <a:solidFill>
                  <a:srgbClr val="2B3C77"/>
                </a:solidFill>
                <a:latin typeface="Tahoma"/>
                <a:ea typeface="+mn-ea"/>
                <a:cs typeface="Tahoma"/>
              </a:defRPr>
            </a:lvl5pPr>
          </a:lstStyle>
          <a:p>
            <a:pPr marL="12700">
              <a:lnSpc>
                <a:spcPct val="100000"/>
              </a:lnSpc>
              <a:spcBef>
                <a:spcPts val="115"/>
              </a:spcBef>
            </a:pPr>
            <a:r>
              <a:rPr lang="fr-FR" sz="3250" spc="-20">
                <a:solidFill>
                  <a:srgbClr val="2B3C77"/>
                </a:solidFill>
                <a:latin typeface="Tahoma"/>
                <a:cs typeface="Tahoma"/>
              </a:rPr>
              <a:t>Sous</a:t>
            </a:r>
            <a:r>
              <a:rPr lang="fr-FR" sz="3250" spc="-90">
                <a:solidFill>
                  <a:srgbClr val="2B3C77"/>
                </a:solidFill>
                <a:latin typeface="Tahoma"/>
                <a:cs typeface="Tahoma"/>
              </a:rPr>
              <a:t> </a:t>
            </a:r>
            <a:r>
              <a:rPr lang="fr-FR" sz="3250" spc="-30">
                <a:solidFill>
                  <a:srgbClr val="2B3C77"/>
                </a:solidFill>
                <a:latin typeface="Tahoma"/>
                <a:cs typeface="Tahoma"/>
              </a:rPr>
              <a:t>titre</a:t>
            </a:r>
            <a:r>
              <a:rPr lang="fr-FR" sz="3250" spc="-90">
                <a:solidFill>
                  <a:srgbClr val="2B3C77"/>
                </a:solidFill>
                <a:latin typeface="Tahoma"/>
                <a:cs typeface="Tahoma"/>
              </a:rPr>
              <a:t> </a:t>
            </a:r>
            <a:r>
              <a:rPr lang="fr-FR" sz="3250" spc="-10">
                <a:solidFill>
                  <a:srgbClr val="2B3C77"/>
                </a:solidFill>
                <a:latin typeface="Tahoma"/>
                <a:cs typeface="Tahoma"/>
              </a:rPr>
              <a:t>de</a:t>
            </a:r>
            <a:r>
              <a:rPr lang="fr-FR" sz="3250" spc="-85">
                <a:solidFill>
                  <a:srgbClr val="2B3C77"/>
                </a:solidFill>
                <a:latin typeface="Tahoma"/>
                <a:cs typeface="Tahoma"/>
              </a:rPr>
              <a:t> </a:t>
            </a:r>
            <a:r>
              <a:rPr lang="fr-FR" sz="3250" spc="-15">
                <a:solidFill>
                  <a:srgbClr val="2B3C77"/>
                </a:solidFill>
                <a:latin typeface="Tahoma"/>
                <a:cs typeface="Tahoma"/>
              </a:rPr>
              <a:t>la</a:t>
            </a:r>
            <a:r>
              <a:rPr lang="fr-FR" sz="3250" spc="-90">
                <a:solidFill>
                  <a:srgbClr val="2B3C77"/>
                </a:solidFill>
                <a:latin typeface="Tahoma"/>
                <a:cs typeface="Tahoma"/>
              </a:rPr>
              <a:t> </a:t>
            </a:r>
            <a:r>
              <a:rPr lang="fr-FR" sz="3250" spc="-25">
                <a:solidFill>
                  <a:srgbClr val="2B3C77"/>
                </a:solidFill>
                <a:latin typeface="Tahoma"/>
                <a:cs typeface="Tahoma"/>
              </a:rPr>
              <a:t>slide</a:t>
            </a:r>
            <a:endParaRPr lang="fr-FR" sz="3250">
              <a:latin typeface="Tahoma"/>
              <a:cs typeface="Tahoma"/>
            </a:endParaRPr>
          </a:p>
        </p:txBody>
      </p:sp>
      <p:sp>
        <p:nvSpPr>
          <p:cNvPr id="62" name="Espace réservé du texte 78">
            <a:extLst>
              <a:ext uri="{FF2B5EF4-FFF2-40B4-BE49-F238E27FC236}">
                <a16:creationId xmlns:a16="http://schemas.microsoft.com/office/drawing/2014/main" id="{B1F9DC59-681E-AB48-8A09-30559D862082}"/>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64" name="Holder 4">
            <a:extLst>
              <a:ext uri="{FF2B5EF4-FFF2-40B4-BE49-F238E27FC236}">
                <a16:creationId xmlns:a16="http://schemas.microsoft.com/office/drawing/2014/main" id="{B4C87A69-F152-5F4B-90FB-8B53E0B31F24}"/>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19" name="object 8">
            <a:extLst>
              <a:ext uri="{FF2B5EF4-FFF2-40B4-BE49-F238E27FC236}">
                <a16:creationId xmlns:a16="http://schemas.microsoft.com/office/drawing/2014/main" id="{C5AEFF57-FE0E-4F4F-B75F-88A8AD4B1815}"/>
              </a:ext>
            </a:extLst>
          </p:cNvPr>
          <p:cNvSpPr/>
          <p:nvPr userDrawn="1"/>
        </p:nvSpPr>
        <p:spPr>
          <a:xfrm>
            <a:off x="19180175" y="10836275"/>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FFFFFF"/>
          </a:solidFill>
        </p:spPr>
        <p:txBody>
          <a:bodyPr wrap="square" lIns="0" tIns="0" rIns="0" bIns="0" rtlCol="0"/>
          <a:lstStyle/>
          <a:p>
            <a:endParaRPr/>
          </a:p>
        </p:txBody>
      </p:sp>
      <p:sp>
        <p:nvSpPr>
          <p:cNvPr id="12" name="object 10">
            <a:extLst>
              <a:ext uri="{FF2B5EF4-FFF2-40B4-BE49-F238E27FC236}">
                <a16:creationId xmlns:a16="http://schemas.microsoft.com/office/drawing/2014/main" id="{657C5EF6-BE6C-D54A-AD30-7F0336254489}"/>
              </a:ext>
            </a:extLst>
          </p:cNvPr>
          <p:cNvSpPr/>
          <p:nvPr/>
        </p:nvSpPr>
        <p:spPr>
          <a:xfrm>
            <a:off x="9893300" y="1447800"/>
            <a:ext cx="9105693" cy="8390723"/>
          </a:xfrm>
          <a:custGeom>
            <a:avLst/>
            <a:gdLst/>
            <a:ahLst/>
            <a:cxnLst/>
            <a:rect l="l" t="t" r="r" b="b"/>
            <a:pathLst>
              <a:path w="9223375" h="8167370">
                <a:moveTo>
                  <a:pt x="9222755" y="0"/>
                </a:moveTo>
                <a:lnTo>
                  <a:pt x="0" y="0"/>
                </a:lnTo>
                <a:lnTo>
                  <a:pt x="0" y="8167290"/>
                </a:lnTo>
                <a:lnTo>
                  <a:pt x="9222755" y="8167290"/>
                </a:lnTo>
                <a:lnTo>
                  <a:pt x="9222755" y="0"/>
                </a:lnTo>
                <a:close/>
              </a:path>
            </a:pathLst>
          </a:custGeom>
          <a:solidFill>
            <a:srgbClr val="0E1A48"/>
          </a:solidFill>
        </p:spPr>
        <p:txBody>
          <a:bodyPr wrap="square" lIns="0" tIns="0" rIns="0" bIns="0" rtlCol="0"/>
          <a:lstStyle/>
          <a:p>
            <a:endParaRPr/>
          </a:p>
        </p:txBody>
      </p:sp>
      <p:sp>
        <p:nvSpPr>
          <p:cNvPr id="15" name="object 12">
            <a:extLst>
              <a:ext uri="{FF2B5EF4-FFF2-40B4-BE49-F238E27FC236}">
                <a16:creationId xmlns:a16="http://schemas.microsoft.com/office/drawing/2014/main" id="{46C00A3D-E07F-BC40-9DF1-3040BFC57348}"/>
              </a:ext>
            </a:extLst>
          </p:cNvPr>
          <p:cNvSpPr/>
          <p:nvPr/>
        </p:nvSpPr>
        <p:spPr>
          <a:xfrm>
            <a:off x="13425931" y="3178961"/>
            <a:ext cx="471170" cy="880110"/>
          </a:xfrm>
          <a:custGeom>
            <a:avLst/>
            <a:gdLst/>
            <a:ahLst/>
            <a:cxnLst/>
            <a:rect l="l" t="t" r="r" b="b"/>
            <a:pathLst>
              <a:path w="471169" h="880110">
                <a:moveTo>
                  <a:pt x="470913" y="0"/>
                </a:moveTo>
                <a:lnTo>
                  <a:pt x="301171" y="0"/>
                </a:lnTo>
                <a:lnTo>
                  <a:pt x="0" y="879554"/>
                </a:lnTo>
                <a:lnTo>
                  <a:pt x="168447" y="879554"/>
                </a:lnTo>
                <a:lnTo>
                  <a:pt x="470913" y="0"/>
                </a:lnTo>
                <a:close/>
              </a:path>
            </a:pathLst>
          </a:custGeom>
          <a:solidFill>
            <a:srgbClr val="EE9003"/>
          </a:solidFill>
        </p:spPr>
        <p:txBody>
          <a:bodyPr wrap="square" lIns="0" tIns="0" rIns="0" bIns="0" rtlCol="0"/>
          <a:lstStyle/>
          <a:p>
            <a:endParaRPr/>
          </a:p>
        </p:txBody>
      </p:sp>
      <p:sp>
        <p:nvSpPr>
          <p:cNvPr id="18" name="Espace réservé du texte 2">
            <a:extLst>
              <a:ext uri="{FF2B5EF4-FFF2-40B4-BE49-F238E27FC236}">
                <a16:creationId xmlns:a16="http://schemas.microsoft.com/office/drawing/2014/main" id="{6096E61E-6B23-7048-A204-5A8D0A38F1AE}"/>
              </a:ext>
            </a:extLst>
          </p:cNvPr>
          <p:cNvSpPr>
            <a:spLocks noGrp="1"/>
          </p:cNvSpPr>
          <p:nvPr>
            <p:ph type="body" sz="quarter" idx="19" hasCustomPrompt="1"/>
          </p:nvPr>
        </p:nvSpPr>
        <p:spPr>
          <a:xfrm>
            <a:off x="10680700" y="5321300"/>
            <a:ext cx="7594600" cy="3924300"/>
          </a:xfrm>
          <a:prstGeom prst="rect">
            <a:avLst/>
          </a:prstGeom>
        </p:spPr>
        <p:txBody>
          <a:bodyPr/>
          <a:lstStyle>
            <a:lvl1pPr>
              <a:defRPr lang="fr-FR" sz="3950" kern="1200" spc="45" dirty="0" smtClean="0">
                <a:solidFill>
                  <a:srgbClr val="FFFFFF"/>
                </a:solidFill>
                <a:latin typeface="Tahoma"/>
                <a:ea typeface="+mn-ea"/>
                <a:cs typeface="Tahoma"/>
              </a:defRPr>
            </a:lvl1pPr>
            <a:lvl2pPr>
              <a:defRPr lang="fr-FR" sz="3950" kern="1200" spc="45" dirty="0" smtClean="0">
                <a:solidFill>
                  <a:srgbClr val="FFFFFF"/>
                </a:solidFill>
                <a:latin typeface="Tahoma"/>
                <a:ea typeface="+mn-ea"/>
                <a:cs typeface="Tahoma"/>
              </a:defRPr>
            </a:lvl2pPr>
            <a:lvl3pPr>
              <a:defRPr lang="fr-FR" sz="3950" kern="1200" spc="45" dirty="0" smtClean="0">
                <a:solidFill>
                  <a:srgbClr val="FFFFFF"/>
                </a:solidFill>
                <a:latin typeface="Tahoma"/>
                <a:ea typeface="+mn-ea"/>
                <a:cs typeface="Tahoma"/>
              </a:defRPr>
            </a:lvl3pPr>
            <a:lvl4pPr algn="l" defTabSz="914400" rtl="0" eaLnBrk="1" latinLnBrk="0" hangingPunct="1">
              <a:defRPr lang="fr-FR" sz="3950" kern="1200" spc="45" dirty="0" smtClean="0">
                <a:solidFill>
                  <a:srgbClr val="FFFFFF"/>
                </a:solidFill>
                <a:latin typeface="Tahoma"/>
                <a:ea typeface="+mn-ea"/>
                <a:cs typeface="Tahoma"/>
              </a:defRPr>
            </a:lvl4pPr>
            <a:lvl5pPr algn="l" defTabSz="914400" rtl="0" eaLnBrk="1" latinLnBrk="0" hangingPunct="1">
              <a:defRPr lang="fr-FR" sz="3950" kern="1200" spc="45" dirty="0">
                <a:solidFill>
                  <a:srgbClr val="FFFFFF"/>
                </a:solidFill>
                <a:latin typeface="Tahoma"/>
                <a:ea typeface="+mn-ea"/>
                <a:cs typeface="Tahoma"/>
              </a:defRPr>
            </a:lvl5pPr>
          </a:lstStyle>
          <a:p>
            <a:pPr lvl="0"/>
            <a:r>
              <a:rPr lang="fr-FR"/>
              <a:t>89% des entreprises ayant </a:t>
            </a:r>
            <a:r>
              <a:rPr lang="fr-FR" err="1"/>
              <a:t>desapproches</a:t>
            </a:r>
            <a:r>
              <a:rPr lang="fr-FR"/>
              <a:t> marketing </a:t>
            </a:r>
            <a:r>
              <a:rPr lang="fr-FR" err="1"/>
              <a:t>omnicanales</a:t>
            </a:r>
            <a:r>
              <a:rPr lang="fr-FR"/>
              <a:t> engagent leurs clients à 89 %(contre 33 % pour les entreprises sans stratégie </a:t>
            </a:r>
            <a:r>
              <a:rPr lang="fr-FR" err="1"/>
              <a:t>omnicanale</a:t>
            </a:r>
            <a:r>
              <a:rPr lang="fr-FR"/>
              <a:t>).</a:t>
            </a:r>
          </a:p>
        </p:txBody>
      </p:sp>
      <p:sp>
        <p:nvSpPr>
          <p:cNvPr id="5" name="Espace réservé du texte 4">
            <a:extLst>
              <a:ext uri="{FF2B5EF4-FFF2-40B4-BE49-F238E27FC236}">
                <a16:creationId xmlns:a16="http://schemas.microsoft.com/office/drawing/2014/main" id="{CEC8A929-C98C-1343-984F-47F017BCA94E}"/>
              </a:ext>
            </a:extLst>
          </p:cNvPr>
          <p:cNvSpPr>
            <a:spLocks noGrp="1"/>
          </p:cNvSpPr>
          <p:nvPr>
            <p:ph type="body" sz="quarter" idx="20" hasCustomPrompt="1"/>
          </p:nvPr>
        </p:nvSpPr>
        <p:spPr>
          <a:xfrm>
            <a:off x="14185900" y="3162300"/>
            <a:ext cx="3962400" cy="500137"/>
          </a:xfrm>
          <a:prstGeom prst="rect">
            <a:avLst/>
          </a:prstGeom>
        </p:spPr>
        <p:txBody>
          <a:bodyPr/>
          <a:lstStyle>
            <a:lvl1pPr>
              <a:defRPr lang="fr-FR" sz="3250" kern="1200" spc="-30" dirty="0" smtClean="0">
                <a:solidFill>
                  <a:srgbClr val="FFFFFF"/>
                </a:solidFill>
                <a:latin typeface="Tahoma"/>
                <a:ea typeface="+mn-ea"/>
                <a:cs typeface="Tahoma"/>
              </a:defRPr>
            </a:lvl1pPr>
          </a:lstStyle>
          <a:p>
            <a:pPr lvl="0"/>
            <a:r>
              <a:rPr lang="fr-FR"/>
              <a:t>George Martin</a:t>
            </a:r>
          </a:p>
        </p:txBody>
      </p:sp>
      <p:sp>
        <p:nvSpPr>
          <p:cNvPr id="7" name="Espace réservé du texte 6">
            <a:extLst>
              <a:ext uri="{FF2B5EF4-FFF2-40B4-BE49-F238E27FC236}">
                <a16:creationId xmlns:a16="http://schemas.microsoft.com/office/drawing/2014/main" id="{9DB2CFF4-FDD6-9C47-BCF6-4FE91909414A}"/>
              </a:ext>
            </a:extLst>
          </p:cNvPr>
          <p:cNvSpPr>
            <a:spLocks noGrp="1"/>
          </p:cNvSpPr>
          <p:nvPr>
            <p:ph type="body" sz="quarter" idx="21" hasCustomPrompt="1"/>
          </p:nvPr>
        </p:nvSpPr>
        <p:spPr>
          <a:xfrm>
            <a:off x="14185900" y="3797300"/>
            <a:ext cx="2882900" cy="269304"/>
          </a:xfrm>
          <a:prstGeom prst="rect">
            <a:avLst/>
          </a:prstGeom>
        </p:spPr>
        <p:txBody>
          <a:bodyPr/>
          <a:lstStyle>
            <a:lvl1pPr>
              <a:defRPr lang="fr-FR" sz="1750" kern="1200" spc="60" dirty="0" smtClean="0">
                <a:solidFill>
                  <a:srgbClr val="FFFFFF"/>
                </a:solidFill>
                <a:latin typeface="Tahoma"/>
                <a:ea typeface="+mn-ea"/>
                <a:cs typeface="Tahoma"/>
              </a:defRPr>
            </a:lvl1pPr>
            <a:lvl2pPr>
              <a:defRPr lang="fr-FR" sz="1750" kern="1200" spc="60" dirty="0" smtClean="0">
                <a:solidFill>
                  <a:srgbClr val="FFFFFF"/>
                </a:solidFill>
                <a:latin typeface="Tahoma"/>
                <a:ea typeface="+mn-ea"/>
                <a:cs typeface="Tahoma"/>
              </a:defRPr>
            </a:lvl2pPr>
            <a:lvl3pPr>
              <a:defRPr lang="fr-FR" sz="1750" kern="1200" spc="60" dirty="0" smtClean="0">
                <a:solidFill>
                  <a:srgbClr val="FFFFFF"/>
                </a:solidFill>
                <a:latin typeface="Tahoma"/>
                <a:ea typeface="+mn-ea"/>
                <a:cs typeface="Tahoma"/>
              </a:defRPr>
            </a:lvl3pPr>
            <a:lvl4pPr>
              <a:defRPr lang="fr-FR" sz="1750" kern="1200" spc="60" dirty="0" smtClean="0">
                <a:solidFill>
                  <a:srgbClr val="FFFFFF"/>
                </a:solidFill>
                <a:latin typeface="Tahoma"/>
                <a:ea typeface="+mn-ea"/>
                <a:cs typeface="Tahoma"/>
              </a:defRPr>
            </a:lvl4pPr>
            <a:lvl5pPr>
              <a:defRPr lang="fr-FR" sz="1750" kern="1200" spc="60" dirty="0">
                <a:solidFill>
                  <a:srgbClr val="FFFFFF"/>
                </a:solidFill>
                <a:latin typeface="Tahoma"/>
                <a:ea typeface="+mn-ea"/>
                <a:cs typeface="Tahoma"/>
              </a:defRPr>
            </a:lvl5pPr>
          </a:lstStyle>
          <a:p>
            <a:pPr lvl="0"/>
            <a:r>
              <a:rPr lang="fr-FR"/>
              <a:t>CEO chez Acting</a:t>
            </a:r>
          </a:p>
        </p:txBody>
      </p:sp>
      <p:sp>
        <p:nvSpPr>
          <p:cNvPr id="25" name="Espace réservé pour une image  8">
            <a:extLst>
              <a:ext uri="{FF2B5EF4-FFF2-40B4-BE49-F238E27FC236}">
                <a16:creationId xmlns:a16="http://schemas.microsoft.com/office/drawing/2014/main" id="{A060A916-DFBD-4D4C-880B-10C34164EFC1}"/>
              </a:ext>
            </a:extLst>
          </p:cNvPr>
          <p:cNvSpPr>
            <a:spLocks noGrp="1"/>
          </p:cNvSpPr>
          <p:nvPr>
            <p:ph type="pic" sz="quarter" idx="22"/>
          </p:nvPr>
        </p:nvSpPr>
        <p:spPr>
          <a:xfrm>
            <a:off x="10629900" y="2400300"/>
            <a:ext cx="2209800" cy="2209800"/>
          </a:xfrm>
          <a:prstGeom prst="ellipse">
            <a:avLst/>
          </a:prstGeom>
        </p:spPr>
        <p:txBody>
          <a:bodyPr/>
          <a:lstStyle/>
          <a:p>
            <a:endParaRPr lang="fr-FR"/>
          </a:p>
        </p:txBody>
      </p:sp>
      <p:sp>
        <p:nvSpPr>
          <p:cNvPr id="28" name="Espace réservé du texte 7">
            <a:extLst>
              <a:ext uri="{FF2B5EF4-FFF2-40B4-BE49-F238E27FC236}">
                <a16:creationId xmlns:a16="http://schemas.microsoft.com/office/drawing/2014/main" id="{10935CB8-73E8-274D-8E0A-0DB93BEDB667}"/>
              </a:ext>
            </a:extLst>
          </p:cNvPr>
          <p:cNvSpPr>
            <a:spLocks noGrp="1"/>
          </p:cNvSpPr>
          <p:nvPr>
            <p:ph type="body" sz="quarter" idx="12" hasCustomPrompt="1"/>
          </p:nvPr>
        </p:nvSpPr>
        <p:spPr>
          <a:xfrm>
            <a:off x="1593850" y="3749675"/>
            <a:ext cx="8083550" cy="4724400"/>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r>
              <a:rPr lang="fr-FR" sz="2400" b="1" spc="-5">
                <a:solidFill>
                  <a:srgbClr val="2B3C77"/>
                </a:solidFill>
                <a:latin typeface="Tahoma"/>
                <a:cs typeface="Tahoma"/>
              </a:rPr>
              <a:t> </a:t>
            </a: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r>
              <a:rPr lang="fr-FR" sz="2400" err="1">
                <a:solidFill>
                  <a:srgbClr val="2B3C77"/>
                </a:solidFill>
                <a:latin typeface="Tahoma"/>
                <a:cs typeface="Tahoma"/>
              </a:rPr>
              <a:t>Nemo</a:t>
            </a:r>
            <a:r>
              <a:rPr lang="fr-FR" sz="2400">
                <a:solidFill>
                  <a:srgbClr val="2B3C77"/>
                </a:solidFill>
                <a:latin typeface="Tahoma"/>
                <a:cs typeface="Tahoma"/>
              </a:rPr>
              <a: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err="1">
                <a:solidFill>
                  <a:srgbClr val="2B3C77"/>
                </a:solidFill>
                <a:latin typeface="Tahoma"/>
                <a:cs typeface="Tahoma"/>
              </a:rPr>
              <a:t>ipsam</a:t>
            </a:r>
            <a:r>
              <a:rPr lang="fr-FR" sz="240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quia </a:t>
            </a:r>
            <a:r>
              <a:rPr lang="fr-FR" sz="2400" spc="-10" err="1">
                <a:solidFill>
                  <a:srgbClr val="2B3C77"/>
                </a:solidFill>
                <a:latin typeface="Tahoma"/>
                <a:cs typeface="Tahoma"/>
              </a:rPr>
              <a:t>voluptas</a:t>
            </a:r>
            <a:r>
              <a:rPr lang="fr-FR" sz="2400" spc="-10">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aspernatur</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5" err="1">
                <a:solidFill>
                  <a:srgbClr val="2B3C77"/>
                </a:solidFill>
                <a:latin typeface="Tahoma"/>
                <a:cs typeface="Tahoma"/>
              </a:rPr>
              <a:t>odit</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10" err="1">
                <a:solidFill>
                  <a:srgbClr val="2B3C77"/>
                </a:solidFill>
                <a:latin typeface="Tahoma"/>
                <a:cs typeface="Tahoma"/>
              </a:rPr>
              <a:t>fugit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consequuntur</a:t>
            </a:r>
            <a:r>
              <a:rPr lang="fr-FR" sz="2400" spc="-5">
                <a:solidFill>
                  <a:srgbClr val="2B3C77"/>
                </a:solidFill>
                <a:latin typeface="Tahoma"/>
                <a:cs typeface="Tahoma"/>
              </a:rPr>
              <a:t> </a:t>
            </a:r>
            <a:r>
              <a:rPr lang="fr-FR" sz="2400" err="1">
                <a:solidFill>
                  <a:srgbClr val="2B3C77"/>
                </a:solidFill>
                <a:latin typeface="Tahoma"/>
                <a:cs typeface="Tahoma"/>
              </a:rPr>
              <a:t>magni</a:t>
            </a:r>
            <a:r>
              <a:rPr lang="fr-FR" sz="2400">
                <a:solidFill>
                  <a:srgbClr val="2B3C77"/>
                </a:solidFill>
                <a:latin typeface="Tahoma"/>
                <a:cs typeface="Tahoma"/>
              </a:rPr>
              <a:t> </a:t>
            </a:r>
            <a:r>
              <a:rPr lang="fr-FR" sz="2400" spc="-5" err="1">
                <a:solidFill>
                  <a:srgbClr val="2B3C77"/>
                </a:solidFill>
                <a:latin typeface="Tahoma"/>
                <a:cs typeface="Tahoma"/>
              </a:rPr>
              <a:t>dolores</a:t>
            </a:r>
            <a:r>
              <a:rPr lang="fr-FR" sz="2400" spc="-5">
                <a:solidFill>
                  <a:srgbClr val="2B3C77"/>
                </a:solidFill>
                <a:latin typeface="Tahoma"/>
                <a:cs typeface="Tahoma"/>
              </a:rPr>
              <a:t> </a:t>
            </a:r>
            <a:r>
              <a:rPr lang="fr-FR" sz="2400" err="1">
                <a:solidFill>
                  <a:srgbClr val="2B3C77"/>
                </a:solidFill>
                <a:latin typeface="Tahoma"/>
                <a:cs typeface="Tahoma"/>
              </a:rPr>
              <a:t>eos</a:t>
            </a:r>
            <a:r>
              <a:rPr lang="fr-FR" sz="2400">
                <a:solidFill>
                  <a:srgbClr val="2B3C77"/>
                </a:solidFill>
                <a:latin typeface="Tahoma"/>
                <a:cs typeface="Tahoma"/>
              </a:rPr>
              <a:t> </a:t>
            </a:r>
            <a:r>
              <a:rPr lang="fr-FR" sz="2400" spc="-10">
                <a:solidFill>
                  <a:srgbClr val="2B3C77"/>
                </a:solidFill>
                <a:latin typeface="Tahoma"/>
                <a:cs typeface="Tahoma"/>
              </a:rPr>
              <a:t>qui </a:t>
            </a:r>
            <a:r>
              <a:rPr lang="fr-FR" sz="2400" spc="-5">
                <a:solidFill>
                  <a:srgbClr val="2B3C77"/>
                </a:solidFill>
                <a:latin typeface="Tahoma"/>
                <a:cs typeface="Tahoma"/>
              </a:rPr>
              <a:t> </a:t>
            </a:r>
            <a:r>
              <a:rPr lang="fr-FR" sz="2400" spc="-10" err="1">
                <a:solidFill>
                  <a:srgbClr val="2B3C77"/>
                </a:solidFill>
                <a:latin typeface="Tahoma"/>
                <a:cs typeface="Tahoma"/>
              </a:rPr>
              <a:t>ratione</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sequi</a:t>
            </a:r>
            <a:r>
              <a:rPr lang="fr-FR" sz="2400" spc="-5">
                <a:solidFill>
                  <a:srgbClr val="2B3C77"/>
                </a:solidFill>
                <a:latin typeface="Tahoma"/>
                <a:cs typeface="Tahoma"/>
              </a:rPr>
              <a:t> </a:t>
            </a:r>
            <a:r>
              <a:rPr lang="fr-FR" sz="2400" spc="-5" err="1">
                <a:solidFill>
                  <a:srgbClr val="2B3C77"/>
                </a:solidFill>
                <a:latin typeface="Tahoma"/>
                <a:cs typeface="Tahoma"/>
              </a:rPr>
              <a:t>nesciunt</a:t>
            </a:r>
            <a:r>
              <a:rPr lang="fr-FR" sz="2400" spc="-5">
                <a:solidFill>
                  <a:srgbClr val="2B3C77"/>
                </a:solidFill>
                <a:latin typeface="Tahoma"/>
                <a:cs typeface="Tahoma"/>
              </a:rPr>
              <a:t>. </a:t>
            </a:r>
            <a:r>
              <a:rPr lang="fr-FR" sz="2400" err="1">
                <a:solidFill>
                  <a:srgbClr val="2B3C77"/>
                </a:solidFill>
                <a:latin typeface="Tahoma"/>
                <a:cs typeface="Tahoma"/>
              </a:rPr>
              <a:t>Neque</a:t>
            </a:r>
            <a:r>
              <a:rPr lang="fr-FR" sz="2400">
                <a:solidFill>
                  <a:srgbClr val="2B3C77"/>
                </a:solidFill>
                <a:latin typeface="Tahoma"/>
                <a:cs typeface="Tahoma"/>
              </a:rPr>
              <a:t> </a:t>
            </a:r>
            <a:r>
              <a:rPr lang="fr-FR" sz="2400" spc="-5" err="1">
                <a:solidFill>
                  <a:srgbClr val="2B3C77"/>
                </a:solidFill>
                <a:latin typeface="Tahoma"/>
                <a:cs typeface="Tahoma"/>
              </a:rPr>
              <a:t>porro</a:t>
            </a:r>
            <a:r>
              <a:rPr lang="fr-FR" sz="2400" spc="-5">
                <a:solidFill>
                  <a:srgbClr val="2B3C77"/>
                </a:solidFill>
                <a:latin typeface="Tahoma"/>
                <a:cs typeface="Tahoma"/>
              </a:rPr>
              <a:t> </a:t>
            </a:r>
            <a:r>
              <a:rPr lang="fr-FR" sz="2400" spc="-5" err="1">
                <a:solidFill>
                  <a:srgbClr val="2B3C77"/>
                </a:solidFill>
                <a:latin typeface="Tahoma"/>
                <a:cs typeface="Tahoma"/>
              </a:rPr>
              <a:t>quisquam</a:t>
            </a:r>
            <a:r>
              <a:rPr lang="fr-FR" sz="2400" spc="-5">
                <a:solidFill>
                  <a:srgbClr val="2B3C77"/>
                </a:solidFill>
                <a:latin typeface="Tahoma"/>
                <a:cs typeface="Tahoma"/>
              </a:rPr>
              <a:t> est, </a:t>
            </a:r>
            <a:r>
              <a:rPr lang="fr-FR" sz="2400">
                <a:solidFill>
                  <a:srgbClr val="2B3C77"/>
                </a:solidFill>
                <a:latin typeface="Tahoma"/>
                <a:cs typeface="Tahoma"/>
              </a:rPr>
              <a:t>qui </a:t>
            </a:r>
            <a:r>
              <a:rPr lang="fr-FR" sz="2400" spc="-5" err="1">
                <a:solidFill>
                  <a:srgbClr val="2B3C77"/>
                </a:solidFill>
                <a:latin typeface="Tahoma"/>
                <a:cs typeface="Tahoma"/>
              </a:rPr>
              <a:t>dolorem</a:t>
            </a:r>
            <a:r>
              <a:rPr lang="fr-FR" sz="2400" spc="-5">
                <a:solidFill>
                  <a:srgbClr val="2B3C77"/>
                </a:solidFill>
                <a:latin typeface="Tahoma"/>
                <a:cs typeface="Tahoma"/>
              </a:rPr>
              <a:t> </a:t>
            </a:r>
            <a:r>
              <a:rPr lang="fr-FR" sz="2400" err="1">
                <a:solidFill>
                  <a:srgbClr val="2B3C77"/>
                </a:solidFill>
                <a:latin typeface="Tahoma"/>
                <a:cs typeface="Tahoma"/>
              </a:rPr>
              <a:t>ipsum</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dolor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amet</a:t>
            </a:r>
            <a:r>
              <a:rPr lang="fr-FR" sz="2400" spc="-5">
                <a:solidFill>
                  <a:srgbClr val="2B3C77"/>
                </a:solidFill>
                <a:latin typeface="Tahoma"/>
                <a:cs typeface="Tahoma"/>
              </a:rPr>
              <a:t>, </a:t>
            </a:r>
            <a:r>
              <a:rPr lang="fr-FR" sz="2400" spc="-25" err="1">
                <a:solidFill>
                  <a:srgbClr val="2B3C77"/>
                </a:solidFill>
                <a:latin typeface="Tahoma"/>
                <a:cs typeface="Tahoma"/>
              </a:rPr>
              <a:t>consectetur</a:t>
            </a:r>
            <a:r>
              <a:rPr lang="fr-FR" sz="2400" spc="-25">
                <a:solidFill>
                  <a:srgbClr val="2B3C77"/>
                </a:solidFill>
                <a:latin typeface="Tahoma"/>
                <a:cs typeface="Tahoma"/>
              </a:rPr>
              <a:t>, </a:t>
            </a:r>
            <a:r>
              <a:rPr lang="fr-FR" sz="2400" spc="-10" err="1">
                <a:solidFill>
                  <a:srgbClr val="2B3C77"/>
                </a:solidFill>
                <a:latin typeface="Tahoma"/>
                <a:cs typeface="Tahoma"/>
              </a:rPr>
              <a:t>adipisci</a:t>
            </a:r>
            <a:r>
              <a:rPr lang="fr-FR" sz="2400" spc="-10">
                <a:solidFill>
                  <a:srgbClr val="2B3C77"/>
                </a:solidFill>
                <a:latin typeface="Tahoma"/>
                <a:cs typeface="Tahoma"/>
              </a:rPr>
              <a:t> </a:t>
            </a:r>
            <a:r>
              <a:rPr lang="fr-FR" sz="2400" spc="-10" err="1">
                <a:solidFill>
                  <a:srgbClr val="2B3C77"/>
                </a:solidFill>
                <a:latin typeface="Tahoma"/>
                <a:cs typeface="Tahoma"/>
              </a:rPr>
              <a:t>velit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a:solidFill>
                  <a:srgbClr val="2B3C77"/>
                </a:solidFill>
                <a:latin typeface="Tahoma"/>
                <a:cs typeface="Tahoma"/>
              </a:rPr>
              <a:t>non </a:t>
            </a:r>
            <a:r>
              <a:rPr lang="fr-FR" sz="2400" err="1">
                <a:solidFill>
                  <a:srgbClr val="2B3C77"/>
                </a:solidFill>
                <a:latin typeface="Tahoma"/>
                <a:cs typeface="Tahoma"/>
              </a:rPr>
              <a:t>numquam</a:t>
            </a:r>
            <a:r>
              <a:rPr lang="fr-FR" sz="2400">
                <a:solidFill>
                  <a:srgbClr val="2B3C77"/>
                </a:solidFill>
                <a:latin typeface="Tahoma"/>
                <a:cs typeface="Tahoma"/>
              </a:rPr>
              <a:t> </a:t>
            </a:r>
            <a:r>
              <a:rPr lang="fr-FR" sz="2400" spc="-5" err="1">
                <a:solidFill>
                  <a:srgbClr val="2B3C77"/>
                </a:solidFill>
                <a:latin typeface="Tahoma"/>
                <a:cs typeface="Tahoma"/>
              </a:rPr>
              <a:t>eius</a:t>
            </a:r>
            <a:r>
              <a:rPr lang="fr-FR" sz="2400" spc="-5">
                <a:solidFill>
                  <a:srgbClr val="2B3C77"/>
                </a:solidFill>
                <a:latin typeface="Tahoma"/>
                <a:cs typeface="Tahoma"/>
              </a:rPr>
              <a:t> </a:t>
            </a:r>
            <a:r>
              <a:rPr lang="fr-FR" sz="2400" err="1">
                <a:solidFill>
                  <a:srgbClr val="2B3C77"/>
                </a:solidFill>
                <a:latin typeface="Tahoma"/>
                <a:cs typeface="Tahoma"/>
              </a:rPr>
              <a:t>modi</a:t>
            </a:r>
            <a:r>
              <a:rPr lang="fr-FR" sz="2400">
                <a:solidFill>
                  <a:srgbClr val="2B3C77"/>
                </a:solidFill>
                <a:latin typeface="Tahoma"/>
                <a:cs typeface="Tahoma"/>
              </a:rPr>
              <a:t> </a:t>
            </a:r>
            <a:r>
              <a:rPr lang="fr-FR" sz="2400" spc="5">
                <a:solidFill>
                  <a:srgbClr val="2B3C77"/>
                </a:solidFill>
                <a:latin typeface="Tahoma"/>
                <a:cs typeface="Tahoma"/>
              </a:rPr>
              <a:t> </a:t>
            </a:r>
            <a:r>
              <a:rPr lang="fr-FR" sz="2400" spc="-10" err="1">
                <a:solidFill>
                  <a:srgbClr val="2B3C77"/>
                </a:solidFill>
                <a:latin typeface="Tahoma"/>
                <a:cs typeface="Tahoma"/>
              </a:rPr>
              <a:t>tempora</a:t>
            </a:r>
            <a:r>
              <a:rPr lang="fr-FR" sz="2400" spc="-10">
                <a:solidFill>
                  <a:srgbClr val="2B3C77"/>
                </a:solidFill>
                <a:latin typeface="Tahoma"/>
                <a:cs typeface="Tahoma"/>
              </a:rPr>
              <a:t> </a:t>
            </a:r>
            <a:r>
              <a:rPr lang="fr-FR" sz="2400" spc="-5" err="1">
                <a:solidFill>
                  <a:srgbClr val="2B3C77"/>
                </a:solidFill>
                <a:latin typeface="Tahoma"/>
                <a:cs typeface="Tahoma"/>
              </a:rPr>
              <a:t>incidunt</a:t>
            </a:r>
            <a:r>
              <a:rPr lang="fr-FR" sz="2400" spc="-5">
                <a:solidFill>
                  <a:srgbClr val="2B3C77"/>
                </a:solidFill>
                <a:latin typeface="Tahoma"/>
                <a:cs typeface="Tahoma"/>
              </a:rPr>
              <a:t> </a:t>
            </a:r>
            <a:r>
              <a:rPr lang="fr-FR" sz="2400">
                <a:solidFill>
                  <a:srgbClr val="2B3C77"/>
                </a:solidFill>
                <a:latin typeface="Tahoma"/>
                <a:cs typeface="Tahoma"/>
              </a:rPr>
              <a:t>ut </a:t>
            </a:r>
            <a:r>
              <a:rPr lang="fr-FR" sz="2400" spc="-5" err="1">
                <a:solidFill>
                  <a:srgbClr val="2B3C77"/>
                </a:solidFill>
                <a:latin typeface="Tahoma"/>
                <a:cs typeface="Tahoma"/>
              </a:rPr>
              <a:t>labore</a:t>
            </a:r>
            <a:r>
              <a:rPr lang="fr-FR" sz="2400" spc="-5">
                <a:solidFill>
                  <a:srgbClr val="2B3C77"/>
                </a:solidFill>
                <a:latin typeface="Tahoma"/>
                <a:cs typeface="Tahoma"/>
              </a:rPr>
              <a:t> </a:t>
            </a:r>
            <a:r>
              <a:rPr lang="fr-FR" sz="2400">
                <a:solidFill>
                  <a:srgbClr val="2B3C77"/>
                </a:solidFill>
                <a:latin typeface="Tahoma"/>
                <a:cs typeface="Tahoma"/>
              </a:rPr>
              <a:t>et </a:t>
            </a:r>
            <a:r>
              <a:rPr lang="fr-FR" sz="2400" spc="-5" err="1">
                <a:solidFill>
                  <a:srgbClr val="2B3C77"/>
                </a:solidFill>
                <a:latin typeface="Tahoma"/>
                <a:cs typeface="Tahoma"/>
              </a:rPr>
              <a:t>dolore</a:t>
            </a:r>
            <a:r>
              <a:rPr lang="fr-FR" sz="2400" spc="-5">
                <a:solidFill>
                  <a:srgbClr val="2B3C77"/>
                </a:solidFill>
                <a:latin typeface="Tahoma"/>
                <a:cs typeface="Tahoma"/>
              </a:rPr>
              <a:t> </a:t>
            </a:r>
            <a:r>
              <a:rPr lang="fr-FR" sz="2400" err="1">
                <a:solidFill>
                  <a:srgbClr val="2B3C77"/>
                </a:solidFill>
                <a:latin typeface="Tahoma"/>
                <a:cs typeface="Tahoma"/>
              </a:rPr>
              <a:t>magnam</a:t>
            </a:r>
            <a:r>
              <a:rPr lang="fr-FR" sz="2400">
                <a:solidFill>
                  <a:srgbClr val="2B3C77"/>
                </a:solidFill>
                <a:latin typeface="Tahoma"/>
                <a:cs typeface="Tahoma"/>
              </a:rPr>
              <a:t> </a:t>
            </a:r>
            <a:r>
              <a:rPr lang="fr-FR" sz="2400" spc="-5" err="1">
                <a:solidFill>
                  <a:srgbClr val="2B3C77"/>
                </a:solidFill>
                <a:latin typeface="Tahoma"/>
                <a:cs typeface="Tahoma"/>
              </a:rPr>
              <a:t>aliquam</a:t>
            </a:r>
            <a:r>
              <a:rPr lang="fr-FR" sz="2400" spc="-5">
                <a:solidFill>
                  <a:srgbClr val="2B3C77"/>
                </a:solidFill>
                <a:latin typeface="Tahoma"/>
                <a:cs typeface="Tahoma"/>
              </a:rPr>
              <a:t> </a:t>
            </a:r>
            <a:r>
              <a:rPr lang="fr-FR" sz="2400" spc="-10" err="1">
                <a:solidFill>
                  <a:srgbClr val="2B3C77"/>
                </a:solidFill>
                <a:latin typeface="Tahoma"/>
                <a:cs typeface="Tahoma"/>
              </a:rPr>
              <a:t>quaerat</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a:solidFill>
                  <a:srgbClr val="2B3C77"/>
                </a:solidFill>
                <a:latin typeface="Tahoma"/>
                <a:cs typeface="Tahoma"/>
              </a:rPr>
              <a:t>Ut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spc="5">
                <a:solidFill>
                  <a:srgbClr val="2B3C77"/>
                </a:solidFill>
                <a:latin typeface="Tahoma"/>
                <a:cs typeface="Tahoma"/>
              </a:rPr>
              <a:t>ad </a:t>
            </a:r>
            <a:r>
              <a:rPr lang="fr-FR" sz="2400" spc="-5">
                <a:solidFill>
                  <a:srgbClr val="2B3C77"/>
                </a:solidFill>
                <a:latin typeface="Tahoma"/>
                <a:cs typeface="Tahoma"/>
              </a:rPr>
              <a:t>minima </a:t>
            </a:r>
            <a:r>
              <a:rPr lang="fr-FR" sz="2400" spc="-5" err="1">
                <a:solidFill>
                  <a:srgbClr val="2B3C77"/>
                </a:solidFill>
                <a:latin typeface="Tahoma"/>
                <a:cs typeface="Tahoma"/>
              </a:rPr>
              <a:t>veniam</a:t>
            </a:r>
            <a:r>
              <a:rPr lang="fr-FR" sz="2400" spc="-5">
                <a:solidFill>
                  <a:srgbClr val="2B3C77"/>
                </a:solidFill>
                <a:latin typeface="Tahoma"/>
                <a:cs typeface="Tahoma"/>
              </a:rPr>
              <a:t>, </a:t>
            </a:r>
            <a:r>
              <a:rPr lang="fr-FR" sz="2400" spc="-5" err="1">
                <a:solidFill>
                  <a:srgbClr val="2B3C77"/>
                </a:solidFill>
                <a:latin typeface="Tahoma"/>
                <a:cs typeface="Tahoma"/>
              </a:rPr>
              <a:t>quis</a:t>
            </a:r>
            <a:r>
              <a:rPr lang="fr-FR" sz="2400" spc="-5">
                <a:solidFill>
                  <a:srgbClr val="2B3C77"/>
                </a:solidFill>
                <a:latin typeface="Tahoma"/>
                <a:cs typeface="Tahoma"/>
              </a:rPr>
              <a:t> </a:t>
            </a:r>
            <a:r>
              <a:rPr lang="fr-FR" sz="2400" spc="-5" err="1">
                <a:solidFill>
                  <a:srgbClr val="2B3C77"/>
                </a:solidFill>
                <a:latin typeface="Tahoma"/>
                <a:cs typeface="Tahoma"/>
              </a:rPr>
              <a:t>nostrum</a:t>
            </a:r>
            <a:r>
              <a:rPr lang="fr-FR" sz="2400" spc="-5">
                <a:solidFill>
                  <a:srgbClr val="2B3C77"/>
                </a:solidFill>
                <a:latin typeface="Tahoma"/>
                <a:cs typeface="Tahoma"/>
              </a:rPr>
              <a:t> </a:t>
            </a:r>
            <a:r>
              <a:rPr lang="fr-FR" sz="2400" spc="-10" err="1">
                <a:solidFill>
                  <a:srgbClr val="2B3C77"/>
                </a:solidFill>
                <a:latin typeface="Tahoma"/>
                <a:cs typeface="Tahoma"/>
              </a:rPr>
              <a:t>exercitationem</a:t>
            </a:r>
            <a:r>
              <a:rPr lang="fr-FR" sz="2400" spc="-10">
                <a:solidFill>
                  <a:srgbClr val="2B3C77"/>
                </a:solidFill>
                <a:latin typeface="Tahoma"/>
                <a:cs typeface="Tahoma"/>
              </a:rPr>
              <a:t> </a:t>
            </a:r>
            <a:r>
              <a:rPr lang="fr-FR" sz="2400" spc="-5" err="1">
                <a:solidFill>
                  <a:srgbClr val="2B3C77"/>
                </a:solidFill>
                <a:latin typeface="Tahoma"/>
                <a:cs typeface="Tahoma"/>
              </a:rPr>
              <a:t>ullam</a:t>
            </a:r>
            <a:r>
              <a:rPr lang="fr-FR" sz="2400" spc="-5">
                <a:solidFill>
                  <a:srgbClr val="2B3C77"/>
                </a:solidFill>
                <a:latin typeface="Tahoma"/>
                <a:cs typeface="Tahoma"/>
              </a:rPr>
              <a:t> </a:t>
            </a:r>
            <a:r>
              <a:rPr lang="fr-FR" sz="2400" spc="-5" err="1">
                <a:solidFill>
                  <a:srgbClr val="2B3C77"/>
                </a:solidFill>
                <a:latin typeface="Tahoma"/>
                <a:cs typeface="Tahoma"/>
              </a:rPr>
              <a:t>corporis</a:t>
            </a:r>
            <a:r>
              <a:rPr lang="fr-FR" sz="2400" spc="-5">
                <a:solidFill>
                  <a:srgbClr val="2B3C77"/>
                </a:solidFill>
                <a:latin typeface="Tahoma"/>
                <a:cs typeface="Tahoma"/>
              </a:rPr>
              <a:t> </a:t>
            </a:r>
            <a:r>
              <a:rPr lang="fr-FR" sz="2400" spc="-5" err="1">
                <a:solidFill>
                  <a:srgbClr val="2B3C77"/>
                </a:solidFill>
                <a:latin typeface="Tahoma"/>
                <a:cs typeface="Tahoma"/>
              </a:rPr>
              <a:t>suscipit</a:t>
            </a:r>
            <a:r>
              <a:rPr lang="fr-FR" sz="2400" spc="-5">
                <a:solidFill>
                  <a:srgbClr val="2B3C77"/>
                </a:solidFill>
                <a:latin typeface="Tahoma"/>
                <a:cs typeface="Tahoma"/>
              </a:rPr>
              <a:t> </a:t>
            </a:r>
            <a:r>
              <a:rPr lang="fr-FR" sz="2400">
                <a:solidFill>
                  <a:srgbClr val="2B3C77"/>
                </a:solidFill>
                <a:latin typeface="Tahoma"/>
                <a:cs typeface="Tahoma"/>
              </a:rPr>
              <a:t> </a:t>
            </a:r>
            <a:r>
              <a:rPr lang="fr-FR" sz="2400" spc="-5" err="1">
                <a:solidFill>
                  <a:srgbClr val="2B3C77"/>
                </a:solidFill>
                <a:latin typeface="Tahoma"/>
                <a:cs typeface="Tahoma"/>
              </a:rPr>
              <a:t>laboriosam</a:t>
            </a:r>
            <a:r>
              <a:rPr lang="fr-FR" sz="2400" spc="-5">
                <a:solidFill>
                  <a:srgbClr val="2B3C77"/>
                </a:solidFill>
                <a:latin typeface="Tahoma"/>
                <a:cs typeface="Tahoma"/>
              </a:rPr>
              <a:t>,</a:t>
            </a:r>
            <a:r>
              <a:rPr lang="fr-FR" sz="2400" spc="-20">
                <a:solidFill>
                  <a:srgbClr val="2B3C77"/>
                </a:solidFill>
                <a:latin typeface="Tahoma"/>
                <a:cs typeface="Tahoma"/>
              </a:rPr>
              <a:t> </a:t>
            </a:r>
            <a:r>
              <a:rPr lang="fr-FR" sz="2400" spc="-5" err="1">
                <a:solidFill>
                  <a:srgbClr val="2B3C77"/>
                </a:solidFill>
                <a:latin typeface="Tahoma"/>
                <a:cs typeface="Tahoma"/>
              </a:rPr>
              <a:t>nisi</a:t>
            </a:r>
            <a:r>
              <a:rPr lang="fr-FR" sz="2400" spc="-20">
                <a:solidFill>
                  <a:srgbClr val="2B3C77"/>
                </a:solidFill>
                <a:latin typeface="Tahoma"/>
                <a:cs typeface="Tahoma"/>
              </a:rPr>
              <a:t> </a:t>
            </a:r>
            <a:r>
              <a:rPr lang="fr-FR" sz="2400">
                <a:solidFill>
                  <a:srgbClr val="2B3C77"/>
                </a:solidFill>
                <a:latin typeface="Tahoma"/>
                <a:cs typeface="Tahoma"/>
              </a:rPr>
              <a:t>ut</a:t>
            </a:r>
            <a:r>
              <a:rPr lang="fr-FR" sz="2400" spc="-15">
                <a:solidFill>
                  <a:srgbClr val="2B3C77"/>
                </a:solidFill>
                <a:latin typeface="Tahoma"/>
                <a:cs typeface="Tahoma"/>
              </a:rPr>
              <a:t> </a:t>
            </a:r>
            <a:r>
              <a:rPr lang="fr-FR" sz="2400" spc="-5" err="1">
                <a:solidFill>
                  <a:srgbClr val="2B3C77"/>
                </a:solidFill>
                <a:latin typeface="Tahoma"/>
                <a:cs typeface="Tahoma"/>
              </a:rPr>
              <a:t>aliquid</a:t>
            </a:r>
            <a:r>
              <a:rPr lang="fr-FR" sz="2400" spc="-20">
                <a:solidFill>
                  <a:srgbClr val="2B3C77"/>
                </a:solidFill>
                <a:latin typeface="Tahoma"/>
                <a:cs typeface="Tahoma"/>
              </a:rPr>
              <a:t> </a:t>
            </a:r>
            <a:r>
              <a:rPr lang="fr-FR" sz="2400" spc="5">
                <a:solidFill>
                  <a:srgbClr val="2B3C77"/>
                </a:solidFill>
                <a:latin typeface="Tahoma"/>
                <a:cs typeface="Tahoma"/>
              </a:rPr>
              <a:t>ex</a:t>
            </a:r>
            <a:r>
              <a:rPr lang="fr-FR" sz="2400" spc="-15">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err="1">
                <a:solidFill>
                  <a:srgbClr val="2B3C77"/>
                </a:solidFill>
                <a:latin typeface="Tahoma"/>
                <a:cs typeface="Tahoma"/>
              </a:rPr>
              <a:t>commodi</a:t>
            </a:r>
            <a:r>
              <a:rPr lang="fr-FR" sz="2400" spc="-20">
                <a:solidFill>
                  <a:srgbClr val="2B3C77"/>
                </a:solidFill>
                <a:latin typeface="Tahoma"/>
                <a:cs typeface="Tahoma"/>
              </a:rPr>
              <a:t> </a:t>
            </a:r>
            <a:r>
              <a:rPr lang="fr-FR" sz="2400" spc="-5" err="1">
                <a:solidFill>
                  <a:srgbClr val="2B3C77"/>
                </a:solidFill>
                <a:latin typeface="Tahoma"/>
                <a:cs typeface="Tahoma"/>
              </a:rPr>
              <a:t>consequatur</a:t>
            </a:r>
            <a:r>
              <a:rPr lang="fr-FR" sz="2400" spc="-5">
                <a:solidFill>
                  <a:srgbClr val="2B3C77"/>
                </a:solidFill>
                <a:latin typeface="Tahoma"/>
                <a:cs typeface="Tahoma"/>
              </a:rPr>
              <a:t>?</a:t>
            </a:r>
            <a:r>
              <a:rPr lang="fr-FR" sz="2400" spc="-15">
                <a:solidFill>
                  <a:srgbClr val="2B3C77"/>
                </a:solidFill>
                <a:latin typeface="Tahoma"/>
                <a:cs typeface="Tahoma"/>
              </a:rPr>
              <a:t> </a:t>
            </a:r>
            <a:r>
              <a:rPr lang="fr-FR" sz="2400" err="1">
                <a:solidFill>
                  <a:srgbClr val="2B3C77"/>
                </a:solidFill>
                <a:latin typeface="Tahoma"/>
                <a:cs typeface="Tahoma"/>
              </a:rPr>
              <a:t>Quis</a:t>
            </a:r>
            <a:r>
              <a:rPr lang="fr-FR" sz="2400" spc="-20">
                <a:solidFill>
                  <a:srgbClr val="2B3C77"/>
                </a:solidFill>
                <a:latin typeface="Tahoma"/>
                <a:cs typeface="Tahoma"/>
              </a:rPr>
              <a:t> </a:t>
            </a:r>
            <a:r>
              <a:rPr lang="fr-FR" sz="2400" err="1">
                <a:solidFill>
                  <a:srgbClr val="2B3C77"/>
                </a:solidFill>
                <a:latin typeface="Tahoma"/>
                <a:cs typeface="Tahoma"/>
              </a:rPr>
              <a:t>autem</a:t>
            </a:r>
            <a:r>
              <a:rPr lang="fr-FR" sz="2400" spc="-15">
                <a:solidFill>
                  <a:srgbClr val="2B3C77"/>
                </a:solidFill>
                <a:latin typeface="Tahoma"/>
                <a:cs typeface="Tahoma"/>
              </a:rPr>
              <a:t> </a:t>
            </a:r>
            <a:r>
              <a:rPr lang="fr-FR" sz="2400" spc="-10" err="1">
                <a:solidFill>
                  <a:srgbClr val="2B3C77"/>
                </a:solidFill>
                <a:latin typeface="Tahoma"/>
                <a:cs typeface="Tahoma"/>
              </a:rPr>
              <a:t>vel</a:t>
            </a:r>
            <a:r>
              <a:rPr lang="fr-FR" sz="2400" spc="-20">
                <a:solidFill>
                  <a:srgbClr val="2B3C77"/>
                </a:solidFill>
                <a:latin typeface="Tahoma"/>
                <a:cs typeface="Tahoma"/>
              </a:rPr>
              <a:t> </a:t>
            </a:r>
            <a:r>
              <a:rPr lang="fr-FR" sz="2400" spc="5" err="1">
                <a:solidFill>
                  <a:srgbClr val="2B3C77"/>
                </a:solidFill>
                <a:latin typeface="Tahoma"/>
                <a:cs typeface="Tahoma"/>
              </a:rPr>
              <a:t>eum</a:t>
            </a:r>
            <a:r>
              <a:rPr lang="fr-FR" sz="2400" spc="-20">
                <a:solidFill>
                  <a:srgbClr val="2B3C77"/>
                </a:solidFill>
                <a:latin typeface="Tahoma"/>
                <a:cs typeface="Tahoma"/>
              </a:rPr>
              <a:t> </a:t>
            </a:r>
            <a:r>
              <a:rPr lang="fr-FR" sz="2400" spc="-5" err="1">
                <a:solidFill>
                  <a:srgbClr val="2B3C77"/>
                </a:solidFill>
                <a:latin typeface="Tahoma"/>
                <a:cs typeface="Tahoma"/>
              </a:rPr>
              <a:t>iure</a:t>
            </a:r>
            <a:r>
              <a:rPr lang="fr-FR" sz="2400" spc="-15">
                <a:solidFill>
                  <a:srgbClr val="2B3C77"/>
                </a:solidFill>
                <a:latin typeface="Tahoma"/>
                <a:cs typeface="Tahoma"/>
              </a:rPr>
              <a:t> </a:t>
            </a:r>
            <a:r>
              <a:rPr lang="fr-FR" sz="2400" spc="-10" err="1">
                <a:solidFill>
                  <a:srgbClr val="2B3C77"/>
                </a:solidFill>
                <a:latin typeface="Tahoma"/>
                <a:cs typeface="Tahoma"/>
              </a:rPr>
              <a:t>reprehenderit</a:t>
            </a:r>
            <a:r>
              <a:rPr lang="fr-FR" sz="2400" spc="-20">
                <a:solidFill>
                  <a:srgbClr val="2B3C77"/>
                </a:solidFill>
                <a:latin typeface="Tahoma"/>
                <a:cs typeface="Tahoma"/>
              </a:rPr>
              <a:t> </a:t>
            </a:r>
            <a:r>
              <a:rPr lang="fr-FR" sz="2400">
                <a:solidFill>
                  <a:srgbClr val="2B3C77"/>
                </a:solidFill>
                <a:latin typeface="Tahoma"/>
                <a:cs typeface="Tahoma"/>
              </a:rPr>
              <a:t>qui</a:t>
            </a:r>
            <a:r>
              <a:rPr lang="fr-FR" sz="2400" spc="-15">
                <a:solidFill>
                  <a:srgbClr val="2B3C77"/>
                </a:solidFill>
                <a:latin typeface="Tahoma"/>
                <a:cs typeface="Tahoma"/>
              </a:rPr>
              <a:t> </a:t>
            </a:r>
            <a:r>
              <a:rPr lang="fr-FR" sz="2400">
                <a:solidFill>
                  <a:srgbClr val="2B3C77"/>
                </a:solidFill>
                <a:latin typeface="Tahoma"/>
                <a:cs typeface="Tahoma"/>
              </a:rPr>
              <a:t>in</a:t>
            </a:r>
            <a:r>
              <a:rPr lang="fr-FR" sz="2400" spc="-20">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spc="-10" err="1">
                <a:solidFill>
                  <a:srgbClr val="2B3C77"/>
                </a:solidFill>
                <a:latin typeface="Tahoma"/>
                <a:cs typeface="Tahoma"/>
              </a:rPr>
              <a:t>voluptate</a:t>
            </a:r>
            <a:r>
              <a:rPr lang="fr-FR" sz="2400" spc="-15">
                <a:solidFill>
                  <a:srgbClr val="2B3C77"/>
                </a:solidFill>
                <a:latin typeface="Tahoma"/>
                <a:cs typeface="Tahoma"/>
              </a:rPr>
              <a:t> </a:t>
            </a:r>
            <a:r>
              <a:rPr lang="fr-FR" sz="2400" spc="-10" err="1">
                <a:solidFill>
                  <a:srgbClr val="2B3C77"/>
                </a:solidFill>
                <a:latin typeface="Tahoma"/>
                <a:cs typeface="Tahoma"/>
              </a:rPr>
              <a:t>velit</a:t>
            </a:r>
            <a:r>
              <a:rPr lang="fr-FR" sz="2400" spc="-20">
                <a:solidFill>
                  <a:srgbClr val="2B3C77"/>
                </a:solidFill>
                <a:latin typeface="Tahoma"/>
                <a:cs typeface="Tahoma"/>
              </a:rPr>
              <a:t> </a:t>
            </a:r>
            <a:r>
              <a:rPr lang="fr-FR" sz="2400">
                <a:solidFill>
                  <a:srgbClr val="2B3C77"/>
                </a:solidFill>
                <a:latin typeface="Tahoma"/>
                <a:cs typeface="Tahoma"/>
              </a:rPr>
              <a:t>esse</a:t>
            </a:r>
            <a:r>
              <a:rPr lang="fr-FR" sz="2400" spc="-15">
                <a:solidFill>
                  <a:srgbClr val="2B3C77"/>
                </a:solidFill>
                <a:latin typeface="Tahoma"/>
                <a:cs typeface="Tahoma"/>
              </a:rPr>
              <a:t> </a:t>
            </a:r>
            <a:r>
              <a:rPr lang="fr-FR" sz="2400" err="1">
                <a:solidFill>
                  <a:srgbClr val="2B3C77"/>
                </a:solidFill>
                <a:latin typeface="Tahoma"/>
                <a:cs typeface="Tahoma"/>
              </a:rPr>
              <a:t>quam</a:t>
            </a:r>
            <a:r>
              <a:rPr lang="fr-FR" sz="2400" spc="-20">
                <a:solidFill>
                  <a:srgbClr val="2B3C77"/>
                </a:solidFill>
                <a:latin typeface="Tahoma"/>
                <a:cs typeface="Tahoma"/>
              </a:rPr>
              <a:t> </a:t>
            </a:r>
            <a:r>
              <a:rPr lang="fr-FR" sz="2400" spc="-5">
                <a:solidFill>
                  <a:srgbClr val="2B3C77"/>
                </a:solidFill>
                <a:latin typeface="Tahoma"/>
                <a:cs typeface="Tahoma"/>
              </a:rPr>
              <a:t>nihil</a:t>
            </a:r>
            <a:r>
              <a:rPr lang="fr-FR" sz="2400" spc="-20">
                <a:solidFill>
                  <a:srgbClr val="2B3C77"/>
                </a:solidFill>
                <a:latin typeface="Tahoma"/>
                <a:cs typeface="Tahoma"/>
              </a:rPr>
              <a:t> </a:t>
            </a:r>
            <a:r>
              <a:rPr lang="fr-FR" sz="2400" spc="-5" err="1">
                <a:solidFill>
                  <a:srgbClr val="2B3C77"/>
                </a:solidFill>
                <a:latin typeface="Tahoma"/>
                <a:cs typeface="Tahoma"/>
              </a:rPr>
              <a:t>molestiae</a:t>
            </a:r>
            <a:r>
              <a:rPr lang="fr-FR" sz="2400" spc="-15">
                <a:solidFill>
                  <a:srgbClr val="2B3C77"/>
                </a:solidFill>
                <a:latin typeface="Tahoma"/>
                <a:cs typeface="Tahoma"/>
              </a:rPr>
              <a:t> </a:t>
            </a:r>
            <a:r>
              <a:rPr lang="fr-FR" sz="2400" spc="-25" err="1">
                <a:solidFill>
                  <a:srgbClr val="2B3C77"/>
                </a:solidFill>
                <a:latin typeface="Tahoma"/>
                <a:cs typeface="Tahoma"/>
              </a:rPr>
              <a:t>consequatur</a:t>
            </a:r>
            <a:r>
              <a:rPr lang="fr-FR" sz="2400" spc="-25">
                <a:solidFill>
                  <a:srgbClr val="2B3C77"/>
                </a:solidFill>
                <a:latin typeface="Tahoma"/>
                <a:cs typeface="Tahoma"/>
              </a:rPr>
              <a:t>,</a:t>
            </a:r>
            <a:r>
              <a:rPr lang="fr-FR" sz="2400" spc="-20">
                <a:solidFill>
                  <a:srgbClr val="2B3C77"/>
                </a:solidFill>
                <a:latin typeface="Tahoma"/>
                <a:cs typeface="Tahoma"/>
              </a:rPr>
              <a:t> </a:t>
            </a:r>
            <a:r>
              <a:rPr lang="fr-FR" sz="2400" spc="-10" err="1">
                <a:solidFill>
                  <a:srgbClr val="2B3C77"/>
                </a:solidFill>
                <a:latin typeface="Tahoma"/>
                <a:cs typeface="Tahoma"/>
              </a:rPr>
              <a:t>vel</a:t>
            </a:r>
            <a:endParaRPr lang="fr-FR" sz="2400">
              <a:latin typeface="Tahoma"/>
              <a:cs typeface="Tahoma"/>
            </a:endParaRPr>
          </a:p>
        </p:txBody>
      </p:sp>
    </p:spTree>
    <p:extLst>
      <p:ext uri="{BB962C8B-B14F-4D97-AF65-F5344CB8AC3E}">
        <p14:creationId xmlns:p14="http://schemas.microsoft.com/office/powerpoint/2010/main" val="361873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as client">
    <p:bg>
      <p:bgPr>
        <a:solidFill>
          <a:srgbClr val="EFEFEF"/>
        </a:solidFill>
        <a:effectLst/>
      </p:bgPr>
    </p:bg>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49646662-157F-3242-802A-76B709E451D4}"/>
              </a:ext>
            </a:extLst>
          </p:cNvPr>
          <p:cNvGrpSpPr/>
          <p:nvPr userDrawn="1"/>
        </p:nvGrpSpPr>
        <p:grpSpPr>
          <a:xfrm>
            <a:off x="-17236" y="0"/>
            <a:ext cx="19627167" cy="11308715"/>
            <a:chOff x="0" y="0"/>
            <a:chExt cx="19627167" cy="11308715"/>
          </a:xfrm>
        </p:grpSpPr>
        <p:sp>
          <p:nvSpPr>
            <p:cNvPr id="10" name="object 3">
              <a:extLst>
                <a:ext uri="{FF2B5EF4-FFF2-40B4-BE49-F238E27FC236}">
                  <a16:creationId xmlns:a16="http://schemas.microsoft.com/office/drawing/2014/main" id="{F55F547E-66CD-A046-B1AA-D2C0D3B7F178}"/>
                </a:ext>
              </a:extLst>
            </p:cNvPr>
            <p:cNvSpPr/>
            <p:nvPr/>
          </p:nvSpPr>
          <p:spPr>
            <a:xfrm>
              <a:off x="1256506" y="917249"/>
              <a:ext cx="87630" cy="163830"/>
            </a:xfrm>
            <a:custGeom>
              <a:avLst/>
              <a:gdLst/>
              <a:ahLst/>
              <a:cxnLst/>
              <a:rect l="l" t="t" r="r" b="b"/>
              <a:pathLst>
                <a:path w="87630" h="163830">
                  <a:moveTo>
                    <a:pt x="87456" y="0"/>
                  </a:moveTo>
                  <a:lnTo>
                    <a:pt x="55932" y="0"/>
                  </a:lnTo>
                  <a:lnTo>
                    <a:pt x="0" y="163345"/>
                  </a:lnTo>
                  <a:lnTo>
                    <a:pt x="31284" y="163345"/>
                  </a:lnTo>
                  <a:lnTo>
                    <a:pt x="87456" y="0"/>
                  </a:lnTo>
                  <a:close/>
                </a:path>
              </a:pathLst>
            </a:custGeom>
            <a:solidFill>
              <a:srgbClr val="EE9003"/>
            </a:solidFill>
          </p:spPr>
          <p:txBody>
            <a:bodyPr wrap="square" lIns="0" tIns="0" rIns="0" bIns="0" rtlCol="0"/>
            <a:lstStyle/>
            <a:p>
              <a:endParaRPr/>
            </a:p>
          </p:txBody>
        </p:sp>
        <p:sp>
          <p:nvSpPr>
            <p:cNvPr id="11" name="object 4">
              <a:extLst>
                <a:ext uri="{FF2B5EF4-FFF2-40B4-BE49-F238E27FC236}">
                  <a16:creationId xmlns:a16="http://schemas.microsoft.com/office/drawing/2014/main" id="{BD0B034C-4EA5-F742-8860-D3ACB92F4FAB}"/>
                </a:ext>
              </a:extLst>
            </p:cNvPr>
            <p:cNvSpPr/>
            <p:nvPr/>
          </p:nvSpPr>
          <p:spPr>
            <a:xfrm>
              <a:off x="0" y="0"/>
              <a:ext cx="11635740" cy="11308715"/>
            </a:xfrm>
            <a:custGeom>
              <a:avLst/>
              <a:gdLst/>
              <a:ahLst/>
              <a:cxnLst/>
              <a:rect l="l" t="t" r="r" b="b"/>
              <a:pathLst>
                <a:path w="11635740" h="11308715">
                  <a:moveTo>
                    <a:pt x="11635479" y="0"/>
                  </a:moveTo>
                  <a:lnTo>
                    <a:pt x="0" y="0"/>
                  </a:lnTo>
                  <a:lnTo>
                    <a:pt x="0" y="11308555"/>
                  </a:lnTo>
                  <a:lnTo>
                    <a:pt x="7746616" y="11308555"/>
                  </a:lnTo>
                  <a:lnTo>
                    <a:pt x="11635479" y="0"/>
                  </a:lnTo>
                  <a:close/>
                </a:path>
              </a:pathLst>
            </a:custGeom>
            <a:solidFill>
              <a:srgbClr val="FF9700"/>
            </a:solidFill>
          </p:spPr>
          <p:txBody>
            <a:bodyPr wrap="square" lIns="0" tIns="0" rIns="0" bIns="0" rtlCol="0"/>
            <a:lstStyle/>
            <a:p>
              <a:endParaRPr/>
            </a:p>
          </p:txBody>
        </p:sp>
        <p:sp>
          <p:nvSpPr>
            <p:cNvPr id="12" name="object 5">
              <a:extLst>
                <a:ext uri="{FF2B5EF4-FFF2-40B4-BE49-F238E27FC236}">
                  <a16:creationId xmlns:a16="http://schemas.microsoft.com/office/drawing/2014/main" id="{AC95A45F-075D-F94A-AB72-C568AAEABAB0}"/>
                </a:ext>
              </a:extLst>
            </p:cNvPr>
            <p:cNvSpPr/>
            <p:nvPr/>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endParaRPr/>
            </a:p>
          </p:txBody>
        </p:sp>
      </p:grpSp>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pPr>
              <a:lnSpc>
                <a:spcPct val="130000"/>
              </a:lnSpc>
            </a:pPr>
            <a:endParaRPr/>
          </a:p>
        </p:txBody>
      </p:sp>
      <p:sp>
        <p:nvSpPr>
          <p:cNvPr id="62" name="Espace réservé du texte 78">
            <a:extLst>
              <a:ext uri="{FF2B5EF4-FFF2-40B4-BE49-F238E27FC236}">
                <a16:creationId xmlns:a16="http://schemas.microsoft.com/office/drawing/2014/main" id="{B1F9DC59-681E-AB48-8A09-30559D862082}"/>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63" name="object 10">
            <a:extLst>
              <a:ext uri="{FF2B5EF4-FFF2-40B4-BE49-F238E27FC236}">
                <a16:creationId xmlns:a16="http://schemas.microsoft.com/office/drawing/2014/main" id="{90A76BBA-4279-6046-B459-116FB7994CA1}"/>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64" name="Holder 4">
            <a:extLst>
              <a:ext uri="{FF2B5EF4-FFF2-40B4-BE49-F238E27FC236}">
                <a16:creationId xmlns:a16="http://schemas.microsoft.com/office/drawing/2014/main" id="{B4C87A69-F152-5F4B-90FB-8B53E0B31F24}"/>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14" name="object 6">
            <a:extLst>
              <a:ext uri="{FF2B5EF4-FFF2-40B4-BE49-F238E27FC236}">
                <a16:creationId xmlns:a16="http://schemas.microsoft.com/office/drawing/2014/main" id="{5F625D1C-EFCA-224F-8806-48567A9E17EA}"/>
              </a:ext>
            </a:extLst>
          </p:cNvPr>
          <p:cNvSpPr/>
          <p:nvPr/>
        </p:nvSpPr>
        <p:spPr>
          <a:xfrm>
            <a:off x="10831083" y="427212"/>
            <a:ext cx="8796020" cy="10114915"/>
          </a:xfrm>
          <a:custGeom>
            <a:avLst/>
            <a:gdLst/>
            <a:ahLst/>
            <a:cxnLst/>
            <a:rect l="l" t="t" r="r" b="b"/>
            <a:pathLst>
              <a:path w="8796019" h="10114915">
                <a:moveTo>
                  <a:pt x="0" y="10114875"/>
                </a:moveTo>
                <a:lnTo>
                  <a:pt x="8795543" y="10114875"/>
                </a:lnTo>
                <a:lnTo>
                  <a:pt x="8795543" y="0"/>
                </a:lnTo>
                <a:lnTo>
                  <a:pt x="0" y="0"/>
                </a:lnTo>
                <a:lnTo>
                  <a:pt x="0" y="10114875"/>
                </a:lnTo>
                <a:close/>
              </a:path>
            </a:pathLst>
          </a:custGeom>
          <a:solidFill>
            <a:srgbClr val="FFFFFF"/>
          </a:solidFill>
        </p:spPr>
        <p:txBody>
          <a:bodyPr wrap="square" lIns="0" tIns="0" rIns="0" bIns="0" rtlCol="0"/>
          <a:lstStyle/>
          <a:p>
            <a:endParaRPr/>
          </a:p>
        </p:txBody>
      </p:sp>
      <p:sp>
        <p:nvSpPr>
          <p:cNvPr id="15" name="object 7">
            <a:extLst>
              <a:ext uri="{FF2B5EF4-FFF2-40B4-BE49-F238E27FC236}">
                <a16:creationId xmlns:a16="http://schemas.microsoft.com/office/drawing/2014/main" id="{96A22259-4A68-4D4B-A037-58198EA84BE8}"/>
              </a:ext>
            </a:extLst>
          </p:cNvPr>
          <p:cNvSpPr/>
          <p:nvPr userDrawn="1"/>
        </p:nvSpPr>
        <p:spPr>
          <a:xfrm>
            <a:off x="477472" y="431800"/>
            <a:ext cx="10353675" cy="10110327"/>
          </a:xfrm>
          <a:custGeom>
            <a:avLst/>
            <a:gdLst/>
            <a:ahLst/>
            <a:cxnLst/>
            <a:rect l="l" t="t" r="r" b="b"/>
            <a:pathLst>
              <a:path w="10353675" h="10114915">
                <a:moveTo>
                  <a:pt x="10353611" y="0"/>
                </a:moveTo>
                <a:lnTo>
                  <a:pt x="0" y="0"/>
                </a:lnTo>
                <a:lnTo>
                  <a:pt x="0" y="10114875"/>
                </a:lnTo>
                <a:lnTo>
                  <a:pt x="10353611" y="10114875"/>
                </a:lnTo>
                <a:lnTo>
                  <a:pt x="10353611" y="0"/>
                </a:lnTo>
                <a:close/>
              </a:path>
            </a:pathLst>
          </a:custGeom>
          <a:solidFill>
            <a:srgbClr val="0E1A48"/>
          </a:solidFill>
        </p:spPr>
        <p:txBody>
          <a:bodyPr wrap="square" lIns="0" tIns="0" rIns="0" bIns="0" rtlCol="0"/>
          <a:lstStyle/>
          <a:p>
            <a:endParaRPr/>
          </a:p>
        </p:txBody>
      </p:sp>
      <p:sp>
        <p:nvSpPr>
          <p:cNvPr id="23" name="object 17">
            <a:extLst>
              <a:ext uri="{FF2B5EF4-FFF2-40B4-BE49-F238E27FC236}">
                <a16:creationId xmlns:a16="http://schemas.microsoft.com/office/drawing/2014/main" id="{A2B69833-DF0C-D44A-B20C-81D5132D6EC3}"/>
              </a:ext>
            </a:extLst>
          </p:cNvPr>
          <p:cNvSpPr/>
          <p:nvPr/>
        </p:nvSpPr>
        <p:spPr>
          <a:xfrm>
            <a:off x="7363126" y="879554"/>
            <a:ext cx="2274570" cy="2274570"/>
          </a:xfrm>
          <a:custGeom>
            <a:avLst/>
            <a:gdLst/>
            <a:ahLst/>
            <a:cxnLst/>
            <a:rect l="l" t="t" r="r" b="b"/>
            <a:pathLst>
              <a:path w="2274570" h="2274570">
                <a:moveTo>
                  <a:pt x="1137138" y="0"/>
                </a:moveTo>
                <a:lnTo>
                  <a:pt x="1089069" y="997"/>
                </a:lnTo>
                <a:lnTo>
                  <a:pt x="1041509" y="3964"/>
                </a:lnTo>
                <a:lnTo>
                  <a:pt x="994497" y="8859"/>
                </a:lnTo>
                <a:lnTo>
                  <a:pt x="948073" y="15645"/>
                </a:lnTo>
                <a:lnTo>
                  <a:pt x="902275" y="24281"/>
                </a:lnTo>
                <a:lnTo>
                  <a:pt x="857144" y="34729"/>
                </a:lnTo>
                <a:lnTo>
                  <a:pt x="812719" y="46948"/>
                </a:lnTo>
                <a:lnTo>
                  <a:pt x="769039" y="60898"/>
                </a:lnTo>
                <a:lnTo>
                  <a:pt x="726144" y="76542"/>
                </a:lnTo>
                <a:lnTo>
                  <a:pt x="684074" y="93838"/>
                </a:lnTo>
                <a:lnTo>
                  <a:pt x="642867" y="112749"/>
                </a:lnTo>
                <a:lnTo>
                  <a:pt x="602563" y="133233"/>
                </a:lnTo>
                <a:lnTo>
                  <a:pt x="563202" y="155252"/>
                </a:lnTo>
                <a:lnTo>
                  <a:pt x="524823" y="178766"/>
                </a:lnTo>
                <a:lnTo>
                  <a:pt x="487466" y="203737"/>
                </a:lnTo>
                <a:lnTo>
                  <a:pt x="451170" y="230123"/>
                </a:lnTo>
                <a:lnTo>
                  <a:pt x="415974" y="257886"/>
                </a:lnTo>
                <a:lnTo>
                  <a:pt x="381919" y="286987"/>
                </a:lnTo>
                <a:lnTo>
                  <a:pt x="349043" y="317386"/>
                </a:lnTo>
                <a:lnTo>
                  <a:pt x="317386" y="349043"/>
                </a:lnTo>
                <a:lnTo>
                  <a:pt x="286987" y="381919"/>
                </a:lnTo>
                <a:lnTo>
                  <a:pt x="257886" y="415974"/>
                </a:lnTo>
                <a:lnTo>
                  <a:pt x="230123" y="451170"/>
                </a:lnTo>
                <a:lnTo>
                  <a:pt x="203737" y="487466"/>
                </a:lnTo>
                <a:lnTo>
                  <a:pt x="178766" y="524823"/>
                </a:lnTo>
                <a:lnTo>
                  <a:pt x="155252" y="563202"/>
                </a:lnTo>
                <a:lnTo>
                  <a:pt x="133233" y="602563"/>
                </a:lnTo>
                <a:lnTo>
                  <a:pt x="112749" y="642867"/>
                </a:lnTo>
                <a:lnTo>
                  <a:pt x="93838" y="684074"/>
                </a:lnTo>
                <a:lnTo>
                  <a:pt x="76542" y="726144"/>
                </a:lnTo>
                <a:lnTo>
                  <a:pt x="60898" y="769039"/>
                </a:lnTo>
                <a:lnTo>
                  <a:pt x="46948" y="812719"/>
                </a:lnTo>
                <a:lnTo>
                  <a:pt x="34729" y="857144"/>
                </a:lnTo>
                <a:lnTo>
                  <a:pt x="24281" y="902275"/>
                </a:lnTo>
                <a:lnTo>
                  <a:pt x="15645" y="948073"/>
                </a:lnTo>
                <a:lnTo>
                  <a:pt x="8859" y="994497"/>
                </a:lnTo>
                <a:lnTo>
                  <a:pt x="3964" y="1041509"/>
                </a:lnTo>
                <a:lnTo>
                  <a:pt x="997" y="1089069"/>
                </a:lnTo>
                <a:lnTo>
                  <a:pt x="0" y="1137138"/>
                </a:lnTo>
                <a:lnTo>
                  <a:pt x="997" y="1185206"/>
                </a:lnTo>
                <a:lnTo>
                  <a:pt x="3964" y="1232766"/>
                </a:lnTo>
                <a:lnTo>
                  <a:pt x="8859" y="1279778"/>
                </a:lnTo>
                <a:lnTo>
                  <a:pt x="15645" y="1326202"/>
                </a:lnTo>
                <a:lnTo>
                  <a:pt x="24281" y="1372000"/>
                </a:lnTo>
                <a:lnTo>
                  <a:pt x="34729" y="1417131"/>
                </a:lnTo>
                <a:lnTo>
                  <a:pt x="46948" y="1461556"/>
                </a:lnTo>
                <a:lnTo>
                  <a:pt x="60898" y="1505236"/>
                </a:lnTo>
                <a:lnTo>
                  <a:pt x="76542" y="1548131"/>
                </a:lnTo>
                <a:lnTo>
                  <a:pt x="93838" y="1590202"/>
                </a:lnTo>
                <a:lnTo>
                  <a:pt x="112749" y="1631408"/>
                </a:lnTo>
                <a:lnTo>
                  <a:pt x="133233" y="1671712"/>
                </a:lnTo>
                <a:lnTo>
                  <a:pt x="155252" y="1711073"/>
                </a:lnTo>
                <a:lnTo>
                  <a:pt x="178766" y="1749452"/>
                </a:lnTo>
                <a:lnTo>
                  <a:pt x="203737" y="1786809"/>
                </a:lnTo>
                <a:lnTo>
                  <a:pt x="230123" y="1823105"/>
                </a:lnTo>
                <a:lnTo>
                  <a:pt x="257886" y="1858301"/>
                </a:lnTo>
                <a:lnTo>
                  <a:pt x="286987" y="1892356"/>
                </a:lnTo>
                <a:lnTo>
                  <a:pt x="317386" y="1925232"/>
                </a:lnTo>
                <a:lnTo>
                  <a:pt x="349043" y="1956890"/>
                </a:lnTo>
                <a:lnTo>
                  <a:pt x="381919" y="1987288"/>
                </a:lnTo>
                <a:lnTo>
                  <a:pt x="415974" y="2016389"/>
                </a:lnTo>
                <a:lnTo>
                  <a:pt x="451170" y="2044152"/>
                </a:lnTo>
                <a:lnTo>
                  <a:pt x="487466" y="2070539"/>
                </a:lnTo>
                <a:lnTo>
                  <a:pt x="524823" y="2095509"/>
                </a:lnTo>
                <a:lnTo>
                  <a:pt x="563202" y="2119023"/>
                </a:lnTo>
                <a:lnTo>
                  <a:pt x="602563" y="2141042"/>
                </a:lnTo>
                <a:lnTo>
                  <a:pt x="642867" y="2161527"/>
                </a:lnTo>
                <a:lnTo>
                  <a:pt x="684074" y="2180437"/>
                </a:lnTo>
                <a:lnTo>
                  <a:pt x="726144" y="2197733"/>
                </a:lnTo>
                <a:lnTo>
                  <a:pt x="769039" y="2213377"/>
                </a:lnTo>
                <a:lnTo>
                  <a:pt x="812719" y="2227328"/>
                </a:lnTo>
                <a:lnTo>
                  <a:pt x="857144" y="2239547"/>
                </a:lnTo>
                <a:lnTo>
                  <a:pt x="902275" y="2249994"/>
                </a:lnTo>
                <a:lnTo>
                  <a:pt x="948073" y="2258630"/>
                </a:lnTo>
                <a:lnTo>
                  <a:pt x="994497" y="2265416"/>
                </a:lnTo>
                <a:lnTo>
                  <a:pt x="1041509" y="2270312"/>
                </a:lnTo>
                <a:lnTo>
                  <a:pt x="1089069" y="2273278"/>
                </a:lnTo>
                <a:lnTo>
                  <a:pt x="1137138" y="2274276"/>
                </a:lnTo>
                <a:lnTo>
                  <a:pt x="1185206" y="2273278"/>
                </a:lnTo>
                <a:lnTo>
                  <a:pt x="1232766" y="2270312"/>
                </a:lnTo>
                <a:lnTo>
                  <a:pt x="1279778" y="2265416"/>
                </a:lnTo>
                <a:lnTo>
                  <a:pt x="1326202" y="2258630"/>
                </a:lnTo>
                <a:lnTo>
                  <a:pt x="1372000" y="2249994"/>
                </a:lnTo>
                <a:lnTo>
                  <a:pt x="1417131" y="2239547"/>
                </a:lnTo>
                <a:lnTo>
                  <a:pt x="1461556" y="2227328"/>
                </a:lnTo>
                <a:lnTo>
                  <a:pt x="1505236" y="2213377"/>
                </a:lnTo>
                <a:lnTo>
                  <a:pt x="1548131" y="2197733"/>
                </a:lnTo>
                <a:lnTo>
                  <a:pt x="1590202" y="2180437"/>
                </a:lnTo>
                <a:lnTo>
                  <a:pt x="1631408" y="2161527"/>
                </a:lnTo>
                <a:lnTo>
                  <a:pt x="1671712" y="2141042"/>
                </a:lnTo>
                <a:lnTo>
                  <a:pt x="1711073" y="2119023"/>
                </a:lnTo>
                <a:lnTo>
                  <a:pt x="1749452" y="2095509"/>
                </a:lnTo>
                <a:lnTo>
                  <a:pt x="1786809" y="2070539"/>
                </a:lnTo>
                <a:lnTo>
                  <a:pt x="1823105" y="2044152"/>
                </a:lnTo>
                <a:lnTo>
                  <a:pt x="1858301" y="2016389"/>
                </a:lnTo>
                <a:lnTo>
                  <a:pt x="1892356" y="1987288"/>
                </a:lnTo>
                <a:lnTo>
                  <a:pt x="1925232" y="1956890"/>
                </a:lnTo>
                <a:lnTo>
                  <a:pt x="1956890" y="1925232"/>
                </a:lnTo>
                <a:lnTo>
                  <a:pt x="1987288" y="1892356"/>
                </a:lnTo>
                <a:lnTo>
                  <a:pt x="2016389" y="1858301"/>
                </a:lnTo>
                <a:lnTo>
                  <a:pt x="2044152" y="1823105"/>
                </a:lnTo>
                <a:lnTo>
                  <a:pt x="2070539" y="1786809"/>
                </a:lnTo>
                <a:lnTo>
                  <a:pt x="2095509" y="1749452"/>
                </a:lnTo>
                <a:lnTo>
                  <a:pt x="2119023" y="1711073"/>
                </a:lnTo>
                <a:lnTo>
                  <a:pt x="2141042" y="1671712"/>
                </a:lnTo>
                <a:lnTo>
                  <a:pt x="2161527" y="1631408"/>
                </a:lnTo>
                <a:lnTo>
                  <a:pt x="2180437" y="1590202"/>
                </a:lnTo>
                <a:lnTo>
                  <a:pt x="2197733" y="1548131"/>
                </a:lnTo>
                <a:lnTo>
                  <a:pt x="2213377" y="1505236"/>
                </a:lnTo>
                <a:lnTo>
                  <a:pt x="2227328" y="1461556"/>
                </a:lnTo>
                <a:lnTo>
                  <a:pt x="2239547" y="1417131"/>
                </a:lnTo>
                <a:lnTo>
                  <a:pt x="2249994" y="1372000"/>
                </a:lnTo>
                <a:lnTo>
                  <a:pt x="2258630" y="1326202"/>
                </a:lnTo>
                <a:lnTo>
                  <a:pt x="2265416" y="1279778"/>
                </a:lnTo>
                <a:lnTo>
                  <a:pt x="2270312" y="1232766"/>
                </a:lnTo>
                <a:lnTo>
                  <a:pt x="2273278" y="1185206"/>
                </a:lnTo>
                <a:lnTo>
                  <a:pt x="2274276" y="1137138"/>
                </a:lnTo>
                <a:lnTo>
                  <a:pt x="2273278" y="1089069"/>
                </a:lnTo>
                <a:lnTo>
                  <a:pt x="2270312" y="1041509"/>
                </a:lnTo>
                <a:lnTo>
                  <a:pt x="2265416" y="994497"/>
                </a:lnTo>
                <a:lnTo>
                  <a:pt x="2258630" y="948073"/>
                </a:lnTo>
                <a:lnTo>
                  <a:pt x="2249994" y="902275"/>
                </a:lnTo>
                <a:lnTo>
                  <a:pt x="2239547" y="857144"/>
                </a:lnTo>
                <a:lnTo>
                  <a:pt x="2227328" y="812719"/>
                </a:lnTo>
                <a:lnTo>
                  <a:pt x="2213377" y="769039"/>
                </a:lnTo>
                <a:lnTo>
                  <a:pt x="2197733" y="726144"/>
                </a:lnTo>
                <a:lnTo>
                  <a:pt x="2180437" y="684074"/>
                </a:lnTo>
                <a:lnTo>
                  <a:pt x="2161527" y="642867"/>
                </a:lnTo>
                <a:lnTo>
                  <a:pt x="2141042" y="602563"/>
                </a:lnTo>
                <a:lnTo>
                  <a:pt x="2119023" y="563202"/>
                </a:lnTo>
                <a:lnTo>
                  <a:pt x="2095509" y="524823"/>
                </a:lnTo>
                <a:lnTo>
                  <a:pt x="2070539" y="487466"/>
                </a:lnTo>
                <a:lnTo>
                  <a:pt x="2044152" y="451170"/>
                </a:lnTo>
                <a:lnTo>
                  <a:pt x="2016389" y="415974"/>
                </a:lnTo>
                <a:lnTo>
                  <a:pt x="1987288" y="381919"/>
                </a:lnTo>
                <a:lnTo>
                  <a:pt x="1956890" y="349043"/>
                </a:lnTo>
                <a:lnTo>
                  <a:pt x="1925232" y="317386"/>
                </a:lnTo>
                <a:lnTo>
                  <a:pt x="1892356" y="286987"/>
                </a:lnTo>
                <a:lnTo>
                  <a:pt x="1858301" y="257886"/>
                </a:lnTo>
                <a:lnTo>
                  <a:pt x="1823105" y="230123"/>
                </a:lnTo>
                <a:lnTo>
                  <a:pt x="1786809" y="203737"/>
                </a:lnTo>
                <a:lnTo>
                  <a:pt x="1749452" y="178766"/>
                </a:lnTo>
                <a:lnTo>
                  <a:pt x="1711073" y="155252"/>
                </a:lnTo>
                <a:lnTo>
                  <a:pt x="1671712" y="133233"/>
                </a:lnTo>
                <a:lnTo>
                  <a:pt x="1631408" y="112749"/>
                </a:lnTo>
                <a:lnTo>
                  <a:pt x="1590202" y="93838"/>
                </a:lnTo>
                <a:lnTo>
                  <a:pt x="1548131" y="76542"/>
                </a:lnTo>
                <a:lnTo>
                  <a:pt x="1505236" y="60898"/>
                </a:lnTo>
                <a:lnTo>
                  <a:pt x="1461556" y="46948"/>
                </a:lnTo>
                <a:lnTo>
                  <a:pt x="1417131" y="34729"/>
                </a:lnTo>
                <a:lnTo>
                  <a:pt x="1372000" y="24281"/>
                </a:lnTo>
                <a:lnTo>
                  <a:pt x="1326202" y="15645"/>
                </a:lnTo>
                <a:lnTo>
                  <a:pt x="1279778" y="8859"/>
                </a:lnTo>
                <a:lnTo>
                  <a:pt x="1232766" y="3964"/>
                </a:lnTo>
                <a:lnTo>
                  <a:pt x="1185206" y="997"/>
                </a:lnTo>
                <a:lnTo>
                  <a:pt x="1137138" y="0"/>
                </a:lnTo>
                <a:close/>
              </a:path>
            </a:pathLst>
          </a:custGeom>
          <a:solidFill>
            <a:srgbClr val="FFFFFF"/>
          </a:solidFill>
        </p:spPr>
        <p:txBody>
          <a:bodyPr wrap="square" lIns="0" tIns="0" rIns="0" bIns="0" rtlCol="0"/>
          <a:lstStyle/>
          <a:p>
            <a:endParaRPr/>
          </a:p>
        </p:txBody>
      </p:sp>
      <p:sp>
        <p:nvSpPr>
          <p:cNvPr id="33" name="Espace réservé du texte 5">
            <a:extLst>
              <a:ext uri="{FF2B5EF4-FFF2-40B4-BE49-F238E27FC236}">
                <a16:creationId xmlns:a16="http://schemas.microsoft.com/office/drawing/2014/main" id="{C6F643ED-1DBA-9145-B3D6-5649086D111A}"/>
              </a:ext>
            </a:extLst>
          </p:cNvPr>
          <p:cNvSpPr>
            <a:spLocks noGrp="1"/>
          </p:cNvSpPr>
          <p:nvPr userDrawn="1">
            <p:ph type="body" sz="quarter" idx="19" hasCustomPrompt="1"/>
          </p:nvPr>
        </p:nvSpPr>
        <p:spPr>
          <a:xfrm>
            <a:off x="1600200" y="1778000"/>
            <a:ext cx="4673600" cy="684803"/>
          </a:xfrm>
          <a:prstGeom prst="rect">
            <a:avLst/>
          </a:prstGeom>
        </p:spPr>
        <p:txBody>
          <a:bodyPr/>
          <a:lstStyle>
            <a:lvl1pPr>
              <a:defRPr kumimoji="0" lang="fr-FR" sz="4450" b="1" i="0" u="none" strike="noStrike" kern="0" cap="none" spc="-140" normalizeH="0" baseline="0" dirty="0" smtClean="0">
                <a:ln>
                  <a:noFill/>
                </a:ln>
                <a:solidFill>
                  <a:prstClr val="white"/>
                </a:solidFill>
                <a:effectLst/>
                <a:uLnTx/>
                <a:uFillTx/>
                <a:latin typeface="Tahoma"/>
                <a:ea typeface="+mj-ea"/>
                <a:cs typeface="Tahoma"/>
              </a:defRPr>
            </a:lvl1pPr>
            <a:lvl2pPr>
              <a:defRPr kumimoji="0" lang="fr-FR" sz="4450" b="1" i="0" u="none" strike="noStrike" kern="0" cap="none" spc="-140" normalizeH="0" baseline="0" dirty="0" smtClean="0">
                <a:ln>
                  <a:noFill/>
                </a:ln>
                <a:solidFill>
                  <a:prstClr val="white"/>
                </a:solidFill>
                <a:effectLst/>
                <a:uLnTx/>
                <a:uFillTx/>
                <a:latin typeface="Tahoma"/>
                <a:ea typeface="+mj-ea"/>
                <a:cs typeface="Tahoma"/>
              </a:defRPr>
            </a:lvl2pPr>
            <a:lvl3pPr>
              <a:defRPr kumimoji="0" lang="fr-FR" sz="4450" b="1" i="0" u="none" strike="noStrike" kern="0" cap="none" spc="-140" normalizeH="0" baseline="0" dirty="0" smtClean="0">
                <a:ln>
                  <a:noFill/>
                </a:ln>
                <a:solidFill>
                  <a:prstClr val="white"/>
                </a:solidFill>
                <a:effectLst/>
                <a:uLnTx/>
                <a:uFillTx/>
                <a:latin typeface="Tahoma"/>
                <a:ea typeface="+mj-ea"/>
                <a:cs typeface="Tahoma"/>
              </a:defRPr>
            </a:lvl3pPr>
            <a:lvl4pPr>
              <a:defRPr kumimoji="0" lang="fr-FR" sz="4450" b="1" i="0" u="none" strike="noStrike" kern="0" cap="none" spc="-140" normalizeH="0" baseline="0" dirty="0" smtClean="0">
                <a:ln>
                  <a:noFill/>
                </a:ln>
                <a:solidFill>
                  <a:prstClr val="white"/>
                </a:solidFill>
                <a:effectLst/>
                <a:uLnTx/>
                <a:uFillTx/>
                <a:latin typeface="Tahoma"/>
                <a:ea typeface="+mj-ea"/>
                <a:cs typeface="Tahoma"/>
              </a:defRPr>
            </a:lvl4pPr>
            <a:lvl5pPr>
              <a:defRPr kumimoji="0" lang="fr-FR" sz="4450" b="1" i="0" u="none" strike="noStrike" kern="0" cap="none" spc="-140" normalizeH="0" baseline="0" dirty="0">
                <a:ln>
                  <a:noFill/>
                </a:ln>
                <a:solidFill>
                  <a:prstClr val="white"/>
                </a:solidFill>
                <a:effectLst/>
                <a:uLnTx/>
                <a:uFillTx/>
                <a:latin typeface="Tahoma"/>
                <a:ea typeface="+mj-ea"/>
                <a:cs typeface="Tahoma"/>
              </a:defRPr>
            </a:lvl5pPr>
          </a:lstStyle>
          <a:p>
            <a:pPr lvl="0"/>
            <a:r>
              <a:rPr lang="fr-FR"/>
              <a:t>Nom du client</a:t>
            </a:r>
          </a:p>
        </p:txBody>
      </p:sp>
      <p:sp>
        <p:nvSpPr>
          <p:cNvPr id="36" name="Espace réservé du texte 29">
            <a:extLst>
              <a:ext uri="{FF2B5EF4-FFF2-40B4-BE49-F238E27FC236}">
                <a16:creationId xmlns:a16="http://schemas.microsoft.com/office/drawing/2014/main" id="{A0797AEC-3DBA-5443-A4BE-8D679224F8E3}"/>
              </a:ext>
            </a:extLst>
          </p:cNvPr>
          <p:cNvSpPr>
            <a:spLocks noGrp="1"/>
          </p:cNvSpPr>
          <p:nvPr userDrawn="1">
            <p:ph type="body" sz="quarter" idx="20" hasCustomPrompt="1"/>
          </p:nvPr>
        </p:nvSpPr>
        <p:spPr>
          <a:xfrm>
            <a:off x="1600200" y="2628900"/>
            <a:ext cx="4660900" cy="369332"/>
          </a:xfrm>
          <a:prstGeom prst="rect">
            <a:avLst/>
          </a:prstGeom>
        </p:spPr>
        <p:txBody>
          <a:bodyPr/>
          <a:lstStyle>
            <a:lvl1pPr>
              <a:defRPr lang="fr-FR" sz="2400" kern="1200" spc="85" dirty="0" smtClean="0">
                <a:solidFill>
                  <a:srgbClr val="FFFFFF"/>
                </a:solidFill>
                <a:latin typeface="Tahoma"/>
                <a:ea typeface="+mn-ea"/>
                <a:cs typeface="Tahoma"/>
              </a:defRPr>
            </a:lvl1pPr>
            <a:lvl2pPr>
              <a:defRPr lang="fr-FR" sz="2400" kern="1200" spc="85" dirty="0" smtClean="0">
                <a:solidFill>
                  <a:srgbClr val="FFFFFF"/>
                </a:solidFill>
                <a:latin typeface="Tahoma"/>
                <a:ea typeface="+mn-ea"/>
                <a:cs typeface="Tahoma"/>
              </a:defRPr>
            </a:lvl2pPr>
            <a:lvl3pPr>
              <a:defRPr lang="fr-FR" sz="2400" kern="1200" spc="85" dirty="0" smtClean="0">
                <a:solidFill>
                  <a:srgbClr val="FFFFFF"/>
                </a:solidFill>
                <a:latin typeface="Tahoma"/>
                <a:ea typeface="+mn-ea"/>
                <a:cs typeface="Tahoma"/>
              </a:defRPr>
            </a:lvl3pPr>
            <a:lvl4pPr>
              <a:defRPr lang="fr-FR" sz="2400" kern="1200" spc="85" dirty="0" smtClean="0">
                <a:solidFill>
                  <a:srgbClr val="FFFFFF"/>
                </a:solidFill>
                <a:latin typeface="Tahoma"/>
                <a:ea typeface="+mn-ea"/>
                <a:cs typeface="Tahoma"/>
              </a:defRPr>
            </a:lvl4pPr>
            <a:lvl5pPr>
              <a:defRPr lang="fr-FR" sz="2400" kern="1200" spc="85" dirty="0">
                <a:solidFill>
                  <a:srgbClr val="FFFFFF"/>
                </a:solidFill>
                <a:latin typeface="Tahoma"/>
                <a:ea typeface="+mn-ea"/>
                <a:cs typeface="Tahoma"/>
              </a:defRPr>
            </a:lvl5pPr>
          </a:lstStyle>
          <a:p>
            <a:pPr lvl="0"/>
            <a:r>
              <a:rPr lang="fr-FR"/>
              <a:t>Domaine</a:t>
            </a:r>
          </a:p>
        </p:txBody>
      </p:sp>
      <p:sp>
        <p:nvSpPr>
          <p:cNvPr id="32" name="Espace réservé pour une image  31">
            <a:extLst>
              <a:ext uri="{FF2B5EF4-FFF2-40B4-BE49-F238E27FC236}">
                <a16:creationId xmlns:a16="http://schemas.microsoft.com/office/drawing/2014/main" id="{11257F7F-BB71-A041-9321-A73D3F6E08A8}"/>
              </a:ext>
            </a:extLst>
          </p:cNvPr>
          <p:cNvSpPr>
            <a:spLocks noGrp="1"/>
          </p:cNvSpPr>
          <p:nvPr>
            <p:ph type="pic" sz="quarter" idx="21" hasCustomPrompt="1"/>
          </p:nvPr>
        </p:nvSpPr>
        <p:spPr>
          <a:xfrm>
            <a:off x="7632700" y="1574800"/>
            <a:ext cx="1790700" cy="965200"/>
          </a:xfrm>
          <a:prstGeom prst="rect">
            <a:avLst/>
          </a:prstGeom>
        </p:spPr>
        <p:txBody>
          <a:bodyPr/>
          <a:lstStyle/>
          <a:p>
            <a:r>
              <a:rPr lang="fr-FR"/>
              <a:t>logo</a:t>
            </a:r>
          </a:p>
        </p:txBody>
      </p:sp>
      <p:sp>
        <p:nvSpPr>
          <p:cNvPr id="42" name="Espace réservé du texte 67">
            <a:extLst>
              <a:ext uri="{FF2B5EF4-FFF2-40B4-BE49-F238E27FC236}">
                <a16:creationId xmlns:a16="http://schemas.microsoft.com/office/drawing/2014/main" id="{F059DDCA-F301-A44D-9914-F545976687FC}"/>
              </a:ext>
            </a:extLst>
          </p:cNvPr>
          <p:cNvSpPr>
            <a:spLocks noGrp="1"/>
          </p:cNvSpPr>
          <p:nvPr>
            <p:ph type="body" sz="quarter" idx="24" hasCustomPrompt="1"/>
          </p:nvPr>
        </p:nvSpPr>
        <p:spPr>
          <a:xfrm>
            <a:off x="1587500" y="3759200"/>
            <a:ext cx="7518400" cy="5224572"/>
          </a:xfrm>
          <a:prstGeom prst="rect">
            <a:avLst/>
          </a:prstGeom>
        </p:spPr>
        <p:txBody>
          <a:bodyPr/>
          <a:lstStyle>
            <a:lvl1pPr>
              <a:lnSpc>
                <a:spcPct val="130000"/>
              </a:lnSpc>
              <a:defRPr lang="fr-FR" sz="2400" b="0" i="0" kern="1200" spc="-5" dirty="0" smtClean="0">
                <a:solidFill>
                  <a:schemeClr val="bg1"/>
                </a:solidFill>
                <a:latin typeface="Tahoma"/>
                <a:ea typeface="+mn-ea"/>
                <a:cs typeface="Tahoma"/>
              </a:defRPr>
            </a:lvl1pPr>
            <a:lvl2pPr>
              <a:defRPr lang="fr-FR" sz="2400" b="0" i="0" kern="1200" spc="-5" dirty="0" smtClean="0">
                <a:solidFill>
                  <a:schemeClr val="bg1"/>
                </a:solidFill>
                <a:latin typeface="Tahoma"/>
                <a:ea typeface="+mn-ea"/>
                <a:cs typeface="Tahoma"/>
              </a:defRPr>
            </a:lvl2pPr>
            <a:lvl3pPr>
              <a:defRPr lang="fr-FR" sz="2400" b="0" i="0" kern="1200" spc="-5" dirty="0" smtClean="0">
                <a:solidFill>
                  <a:schemeClr val="bg1"/>
                </a:solidFill>
                <a:latin typeface="Tahoma"/>
                <a:ea typeface="+mn-ea"/>
                <a:cs typeface="Tahoma"/>
              </a:defRPr>
            </a:lvl3pPr>
            <a:lvl4pPr>
              <a:defRPr lang="fr-FR" sz="2400" b="0" i="0" kern="1200" spc="-5" dirty="0" smtClean="0">
                <a:solidFill>
                  <a:schemeClr val="bg1"/>
                </a:solidFill>
                <a:latin typeface="Tahoma"/>
                <a:ea typeface="+mn-ea"/>
                <a:cs typeface="Tahoma"/>
              </a:defRPr>
            </a:lvl4pPr>
            <a:lvl5pPr>
              <a:defRPr lang="fr-FR" sz="2400" b="0" i="0" kern="1200" spc="-5" dirty="0">
                <a:solidFill>
                  <a:schemeClr val="bg1"/>
                </a:solidFill>
                <a:latin typeface="Tahoma"/>
                <a:ea typeface="+mn-ea"/>
                <a:cs typeface="Tahoma"/>
              </a:defRPr>
            </a:lvl5pPr>
          </a:lstStyle>
          <a:p>
            <a:pPr lvl="0"/>
            <a:r>
              <a:rPr lang="fr-FR"/>
              <a:t>Sed ut </a:t>
            </a:r>
            <a:r>
              <a:rPr lang="fr-FR" err="1"/>
              <a:t>perspiciatis</a:t>
            </a:r>
            <a:r>
              <a:rPr lang="fr-FR"/>
              <a:t> !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a:t>
            </a:r>
            <a:r>
              <a:rPr lang="fr-FR" err="1"/>
              <a:t>Nemo</a:t>
            </a:r>
            <a:r>
              <a:rPr lang="fr-FR"/>
              <a:t>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 </a:t>
            </a:r>
            <a:r>
              <a:rPr lang="fr-FR" err="1"/>
              <a:t>consequuntur</a:t>
            </a:r>
            <a:r>
              <a:rPr lang="fr-FR"/>
              <a:t> </a:t>
            </a:r>
            <a:r>
              <a:rPr lang="fr-FR" err="1"/>
              <a:t>magni</a:t>
            </a:r>
            <a:r>
              <a:rPr lang="fr-FR"/>
              <a:t> </a:t>
            </a:r>
            <a:r>
              <a:rPr lang="fr-FR" err="1"/>
              <a:t>dolores</a:t>
            </a:r>
            <a:r>
              <a:rPr lang="fr-FR"/>
              <a:t> </a:t>
            </a:r>
            <a:r>
              <a:rPr lang="fr-FR" err="1"/>
              <a:t>eos</a:t>
            </a:r>
            <a:r>
              <a:rPr lang="fr-FR"/>
              <a:t> qui </a:t>
            </a:r>
            <a:r>
              <a:rPr lang="fr-FR" err="1"/>
              <a:t>ratione</a:t>
            </a:r>
            <a:r>
              <a:rPr lang="fr-FR"/>
              <a:t> </a:t>
            </a:r>
            <a:r>
              <a:rPr lang="fr-FR" err="1"/>
              <a:t>voluptatem</a:t>
            </a:r>
            <a:r>
              <a:rPr lang="fr-FR"/>
              <a:t> </a:t>
            </a:r>
            <a:r>
              <a:rPr lang="fr-FR" err="1"/>
              <a:t>sequi</a:t>
            </a:r>
            <a:r>
              <a:rPr lang="fr-FR"/>
              <a:t> </a:t>
            </a:r>
            <a:r>
              <a:rPr lang="fr-FR" err="1"/>
              <a:t>nesciunt</a:t>
            </a:r>
            <a:r>
              <a:rPr lang="fr-FR"/>
              <a:t>. </a:t>
            </a:r>
            <a:r>
              <a:rPr lang="fr-FR" err="1"/>
              <a:t>Neque</a:t>
            </a:r>
            <a:r>
              <a:rPr lang="fr-FR"/>
              <a:t> </a:t>
            </a:r>
            <a:r>
              <a:rPr lang="fr-FR" err="1"/>
              <a:t>porro</a:t>
            </a:r>
            <a:r>
              <a:rPr lang="fr-FR"/>
              <a:t> </a:t>
            </a:r>
            <a:r>
              <a:rPr lang="fr-FR" err="1"/>
              <a:t>quisquam</a:t>
            </a:r>
            <a:r>
              <a:rPr lang="fr-FR"/>
              <a:t> est, qui </a:t>
            </a:r>
            <a:r>
              <a:rPr lang="fr-FR" err="1"/>
              <a:t>dolorem</a:t>
            </a:r>
            <a:r>
              <a:rPr lang="fr-FR"/>
              <a:t> </a:t>
            </a:r>
            <a:r>
              <a:rPr lang="fr-FR" err="1"/>
              <a:t>ipsum</a:t>
            </a:r>
            <a:r>
              <a:rPr lang="fr-FR"/>
              <a:t> quia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a:t>
            </a:r>
            <a:r>
              <a:rPr lang="fr-FR"/>
              <a:t> </a:t>
            </a:r>
            <a:r>
              <a:rPr lang="fr-FR" err="1"/>
              <a:t>velit</a:t>
            </a:r>
            <a:r>
              <a:rPr lang="fr-FR"/>
              <a:t>, </a:t>
            </a:r>
            <a:r>
              <a:rPr lang="fr-FR" err="1"/>
              <a:t>sed</a:t>
            </a:r>
            <a:r>
              <a:rPr lang="fr-FR"/>
              <a:t> quia non </a:t>
            </a:r>
            <a:r>
              <a:rPr lang="fr-FR" err="1"/>
              <a:t>numquam</a:t>
            </a:r>
            <a:r>
              <a:rPr lang="fr-FR"/>
              <a:t> </a:t>
            </a:r>
            <a:r>
              <a:rPr lang="fr-FR" err="1"/>
              <a:t>eius</a:t>
            </a:r>
            <a:r>
              <a:rPr lang="fr-FR"/>
              <a:t> </a:t>
            </a:r>
            <a:r>
              <a:rPr lang="fr-FR" err="1"/>
              <a:t>modi</a:t>
            </a:r>
            <a:r>
              <a:rPr lang="fr-FR"/>
              <a:t> </a:t>
            </a:r>
            <a:r>
              <a:rPr lang="fr-FR" err="1"/>
              <a:t>tempora</a:t>
            </a:r>
            <a:r>
              <a:rPr lang="fr-FR"/>
              <a:t> </a:t>
            </a:r>
            <a:r>
              <a:rPr lang="fr-FR" err="1"/>
              <a:t>incidunt</a:t>
            </a:r>
            <a:r>
              <a:rPr lang="fr-FR"/>
              <a:t> ut </a:t>
            </a:r>
            <a:r>
              <a:rPr lang="fr-FR" err="1"/>
              <a:t>labore</a:t>
            </a:r>
            <a:r>
              <a:rPr lang="fr-FR"/>
              <a:t> et </a:t>
            </a:r>
            <a:r>
              <a:rPr lang="fr-FR" err="1"/>
              <a:t>dolore</a:t>
            </a:r>
            <a:r>
              <a:rPr lang="fr-FR"/>
              <a:t> </a:t>
            </a:r>
            <a:r>
              <a:rPr lang="fr-FR" err="1"/>
              <a:t>magnam</a:t>
            </a:r>
            <a:r>
              <a:rPr lang="fr-FR"/>
              <a:t> </a:t>
            </a:r>
            <a:r>
              <a:rPr lang="fr-FR" err="1"/>
              <a:t>aliquam</a:t>
            </a:r>
            <a:r>
              <a:rPr lang="fr-FR"/>
              <a:t> </a:t>
            </a:r>
            <a:r>
              <a:rPr lang="fr-FR" err="1"/>
              <a:t>quaerat</a:t>
            </a:r>
            <a:r>
              <a:rPr lang="fr-FR"/>
              <a:t> </a:t>
            </a:r>
            <a:r>
              <a:rPr lang="fr-FR" err="1"/>
              <a:t>voluptatem</a:t>
            </a:r>
            <a:r>
              <a:rPr lang="fr-FR"/>
              <a:t>.</a:t>
            </a:r>
          </a:p>
        </p:txBody>
      </p:sp>
      <p:sp>
        <p:nvSpPr>
          <p:cNvPr id="18" name="Espace réservé du texte 7">
            <a:extLst>
              <a:ext uri="{FF2B5EF4-FFF2-40B4-BE49-F238E27FC236}">
                <a16:creationId xmlns:a16="http://schemas.microsoft.com/office/drawing/2014/main" id="{FBD082D7-5098-FC4E-8364-AB7AA123F8C0}"/>
              </a:ext>
            </a:extLst>
          </p:cNvPr>
          <p:cNvSpPr>
            <a:spLocks noGrp="1"/>
          </p:cNvSpPr>
          <p:nvPr>
            <p:ph type="body" sz="quarter" idx="12" hasCustomPrompt="1"/>
          </p:nvPr>
        </p:nvSpPr>
        <p:spPr>
          <a:xfrm>
            <a:off x="11461750" y="1120774"/>
            <a:ext cx="7537450" cy="8759825"/>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r>
              <a:rPr lang="fr-FR" sz="2400" b="1" spc="-5">
                <a:solidFill>
                  <a:srgbClr val="2B3C77"/>
                </a:solidFill>
                <a:latin typeface="Tahoma"/>
                <a:cs typeface="Tahoma"/>
              </a:rPr>
              <a:t> </a:t>
            </a: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r>
              <a:rPr lang="fr-FR" sz="2400" err="1">
                <a:solidFill>
                  <a:srgbClr val="2B3C77"/>
                </a:solidFill>
                <a:latin typeface="Tahoma"/>
                <a:cs typeface="Tahoma"/>
              </a:rPr>
              <a:t>Nemo</a:t>
            </a:r>
            <a:r>
              <a:rPr lang="fr-FR" sz="2400">
                <a:solidFill>
                  <a:srgbClr val="2B3C77"/>
                </a:solidFill>
                <a:latin typeface="Tahoma"/>
                <a:cs typeface="Tahoma"/>
              </a:rPr>
              <a: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err="1">
                <a:solidFill>
                  <a:srgbClr val="2B3C77"/>
                </a:solidFill>
                <a:latin typeface="Tahoma"/>
                <a:cs typeface="Tahoma"/>
              </a:rPr>
              <a:t>ipsam</a:t>
            </a:r>
            <a:r>
              <a:rPr lang="fr-FR" sz="240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quia </a:t>
            </a:r>
            <a:r>
              <a:rPr lang="fr-FR" sz="2400" spc="-10" err="1">
                <a:solidFill>
                  <a:srgbClr val="2B3C77"/>
                </a:solidFill>
                <a:latin typeface="Tahoma"/>
                <a:cs typeface="Tahoma"/>
              </a:rPr>
              <a:t>voluptas</a:t>
            </a:r>
            <a:r>
              <a:rPr lang="fr-FR" sz="2400" spc="-10">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aspernatur</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5" err="1">
                <a:solidFill>
                  <a:srgbClr val="2B3C77"/>
                </a:solidFill>
                <a:latin typeface="Tahoma"/>
                <a:cs typeface="Tahoma"/>
              </a:rPr>
              <a:t>odit</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10" err="1">
                <a:solidFill>
                  <a:srgbClr val="2B3C77"/>
                </a:solidFill>
                <a:latin typeface="Tahoma"/>
                <a:cs typeface="Tahoma"/>
              </a:rPr>
              <a:t>fugit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consequuntur</a:t>
            </a:r>
            <a:r>
              <a:rPr lang="fr-FR" sz="2400" spc="-5">
                <a:solidFill>
                  <a:srgbClr val="2B3C77"/>
                </a:solidFill>
                <a:latin typeface="Tahoma"/>
                <a:cs typeface="Tahoma"/>
              </a:rPr>
              <a:t> </a:t>
            </a:r>
            <a:r>
              <a:rPr lang="fr-FR" sz="2400" err="1">
                <a:solidFill>
                  <a:srgbClr val="2B3C77"/>
                </a:solidFill>
                <a:latin typeface="Tahoma"/>
                <a:cs typeface="Tahoma"/>
              </a:rPr>
              <a:t>magni</a:t>
            </a:r>
            <a:r>
              <a:rPr lang="fr-FR" sz="2400">
                <a:solidFill>
                  <a:srgbClr val="2B3C77"/>
                </a:solidFill>
                <a:latin typeface="Tahoma"/>
                <a:cs typeface="Tahoma"/>
              </a:rPr>
              <a:t> </a:t>
            </a:r>
            <a:r>
              <a:rPr lang="fr-FR" sz="2400" spc="-5" err="1">
                <a:solidFill>
                  <a:srgbClr val="2B3C77"/>
                </a:solidFill>
                <a:latin typeface="Tahoma"/>
                <a:cs typeface="Tahoma"/>
              </a:rPr>
              <a:t>dolores</a:t>
            </a:r>
            <a:r>
              <a:rPr lang="fr-FR" sz="2400" spc="-5">
                <a:solidFill>
                  <a:srgbClr val="2B3C77"/>
                </a:solidFill>
                <a:latin typeface="Tahoma"/>
                <a:cs typeface="Tahoma"/>
              </a:rPr>
              <a:t> </a:t>
            </a:r>
            <a:r>
              <a:rPr lang="fr-FR" sz="2400" err="1">
                <a:solidFill>
                  <a:srgbClr val="2B3C77"/>
                </a:solidFill>
                <a:latin typeface="Tahoma"/>
                <a:cs typeface="Tahoma"/>
              </a:rPr>
              <a:t>eos</a:t>
            </a:r>
            <a:r>
              <a:rPr lang="fr-FR" sz="2400">
                <a:solidFill>
                  <a:srgbClr val="2B3C77"/>
                </a:solidFill>
                <a:latin typeface="Tahoma"/>
                <a:cs typeface="Tahoma"/>
              </a:rPr>
              <a:t> </a:t>
            </a:r>
            <a:r>
              <a:rPr lang="fr-FR" sz="2400" spc="-10">
                <a:solidFill>
                  <a:srgbClr val="2B3C77"/>
                </a:solidFill>
                <a:latin typeface="Tahoma"/>
                <a:cs typeface="Tahoma"/>
              </a:rPr>
              <a:t>qui </a:t>
            </a:r>
            <a:r>
              <a:rPr lang="fr-FR" sz="2400" spc="-5">
                <a:solidFill>
                  <a:srgbClr val="2B3C77"/>
                </a:solidFill>
                <a:latin typeface="Tahoma"/>
                <a:cs typeface="Tahoma"/>
              </a:rPr>
              <a:t> </a:t>
            </a:r>
            <a:r>
              <a:rPr lang="fr-FR" sz="2400" spc="-10" err="1">
                <a:solidFill>
                  <a:srgbClr val="2B3C77"/>
                </a:solidFill>
                <a:latin typeface="Tahoma"/>
                <a:cs typeface="Tahoma"/>
              </a:rPr>
              <a:t>ratione</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sequi</a:t>
            </a:r>
            <a:r>
              <a:rPr lang="fr-FR" sz="2400" spc="-5">
                <a:solidFill>
                  <a:srgbClr val="2B3C77"/>
                </a:solidFill>
                <a:latin typeface="Tahoma"/>
                <a:cs typeface="Tahoma"/>
              </a:rPr>
              <a:t> </a:t>
            </a:r>
            <a:r>
              <a:rPr lang="fr-FR" sz="2400" spc="-5" err="1">
                <a:solidFill>
                  <a:srgbClr val="2B3C77"/>
                </a:solidFill>
                <a:latin typeface="Tahoma"/>
                <a:cs typeface="Tahoma"/>
              </a:rPr>
              <a:t>nesciunt</a:t>
            </a:r>
            <a:r>
              <a:rPr lang="fr-FR" sz="2400" spc="-5">
                <a:solidFill>
                  <a:srgbClr val="2B3C77"/>
                </a:solidFill>
                <a:latin typeface="Tahoma"/>
                <a:cs typeface="Tahoma"/>
              </a:rPr>
              <a:t>. </a:t>
            </a:r>
            <a:r>
              <a:rPr lang="fr-FR" sz="2400" err="1">
                <a:solidFill>
                  <a:srgbClr val="2B3C77"/>
                </a:solidFill>
                <a:latin typeface="Tahoma"/>
                <a:cs typeface="Tahoma"/>
              </a:rPr>
              <a:t>Neque</a:t>
            </a:r>
            <a:r>
              <a:rPr lang="fr-FR" sz="2400">
                <a:solidFill>
                  <a:srgbClr val="2B3C77"/>
                </a:solidFill>
                <a:latin typeface="Tahoma"/>
                <a:cs typeface="Tahoma"/>
              </a:rPr>
              <a:t> </a:t>
            </a:r>
            <a:r>
              <a:rPr lang="fr-FR" sz="2400" spc="-5" err="1">
                <a:solidFill>
                  <a:srgbClr val="2B3C77"/>
                </a:solidFill>
                <a:latin typeface="Tahoma"/>
                <a:cs typeface="Tahoma"/>
              </a:rPr>
              <a:t>porro</a:t>
            </a:r>
            <a:r>
              <a:rPr lang="fr-FR" sz="2400" spc="-5">
                <a:solidFill>
                  <a:srgbClr val="2B3C77"/>
                </a:solidFill>
                <a:latin typeface="Tahoma"/>
                <a:cs typeface="Tahoma"/>
              </a:rPr>
              <a:t> </a:t>
            </a:r>
            <a:r>
              <a:rPr lang="fr-FR" sz="2400" spc="-5" err="1">
                <a:solidFill>
                  <a:srgbClr val="2B3C77"/>
                </a:solidFill>
                <a:latin typeface="Tahoma"/>
                <a:cs typeface="Tahoma"/>
              </a:rPr>
              <a:t>quisquam</a:t>
            </a:r>
            <a:r>
              <a:rPr lang="fr-FR" sz="2400" spc="-5">
                <a:solidFill>
                  <a:srgbClr val="2B3C77"/>
                </a:solidFill>
                <a:latin typeface="Tahoma"/>
                <a:cs typeface="Tahoma"/>
              </a:rPr>
              <a:t> est, </a:t>
            </a:r>
            <a:r>
              <a:rPr lang="fr-FR" sz="2400">
                <a:solidFill>
                  <a:srgbClr val="2B3C77"/>
                </a:solidFill>
                <a:latin typeface="Tahoma"/>
                <a:cs typeface="Tahoma"/>
              </a:rPr>
              <a:t>qui </a:t>
            </a:r>
            <a:r>
              <a:rPr lang="fr-FR" sz="2400" spc="-5" err="1">
                <a:solidFill>
                  <a:srgbClr val="2B3C77"/>
                </a:solidFill>
                <a:latin typeface="Tahoma"/>
                <a:cs typeface="Tahoma"/>
              </a:rPr>
              <a:t>dolorem</a:t>
            </a:r>
            <a:r>
              <a:rPr lang="fr-FR" sz="2400" spc="-5">
                <a:solidFill>
                  <a:srgbClr val="2B3C77"/>
                </a:solidFill>
                <a:latin typeface="Tahoma"/>
                <a:cs typeface="Tahoma"/>
              </a:rPr>
              <a:t> </a:t>
            </a:r>
            <a:r>
              <a:rPr lang="fr-FR" sz="2400" err="1">
                <a:solidFill>
                  <a:srgbClr val="2B3C77"/>
                </a:solidFill>
                <a:latin typeface="Tahoma"/>
                <a:cs typeface="Tahoma"/>
              </a:rPr>
              <a:t>ipsum</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dolor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amet</a:t>
            </a:r>
            <a:r>
              <a:rPr lang="fr-FR" sz="2400" spc="-5">
                <a:solidFill>
                  <a:srgbClr val="2B3C77"/>
                </a:solidFill>
                <a:latin typeface="Tahoma"/>
                <a:cs typeface="Tahoma"/>
              </a:rPr>
              <a:t>, </a:t>
            </a:r>
            <a:r>
              <a:rPr lang="fr-FR" sz="2400" spc="-25" err="1">
                <a:solidFill>
                  <a:srgbClr val="2B3C77"/>
                </a:solidFill>
                <a:latin typeface="Tahoma"/>
                <a:cs typeface="Tahoma"/>
              </a:rPr>
              <a:t>consectetur</a:t>
            </a:r>
            <a:r>
              <a:rPr lang="fr-FR" sz="2400" spc="-25">
                <a:solidFill>
                  <a:srgbClr val="2B3C77"/>
                </a:solidFill>
                <a:latin typeface="Tahoma"/>
                <a:cs typeface="Tahoma"/>
              </a:rPr>
              <a:t>, </a:t>
            </a:r>
            <a:r>
              <a:rPr lang="fr-FR" sz="2400" spc="-10" err="1">
                <a:solidFill>
                  <a:srgbClr val="2B3C77"/>
                </a:solidFill>
                <a:latin typeface="Tahoma"/>
                <a:cs typeface="Tahoma"/>
              </a:rPr>
              <a:t>adipisci</a:t>
            </a:r>
            <a:r>
              <a:rPr lang="fr-FR" sz="2400" spc="-10">
                <a:solidFill>
                  <a:srgbClr val="2B3C77"/>
                </a:solidFill>
                <a:latin typeface="Tahoma"/>
                <a:cs typeface="Tahoma"/>
              </a:rPr>
              <a:t> </a:t>
            </a:r>
            <a:r>
              <a:rPr lang="fr-FR" sz="2400" spc="-10" err="1">
                <a:solidFill>
                  <a:srgbClr val="2B3C77"/>
                </a:solidFill>
                <a:latin typeface="Tahoma"/>
                <a:cs typeface="Tahoma"/>
              </a:rPr>
              <a:t>velit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a:solidFill>
                  <a:srgbClr val="2B3C77"/>
                </a:solidFill>
                <a:latin typeface="Tahoma"/>
                <a:cs typeface="Tahoma"/>
              </a:rPr>
              <a:t>non </a:t>
            </a:r>
            <a:r>
              <a:rPr lang="fr-FR" sz="2400" err="1">
                <a:solidFill>
                  <a:srgbClr val="2B3C77"/>
                </a:solidFill>
                <a:latin typeface="Tahoma"/>
                <a:cs typeface="Tahoma"/>
              </a:rPr>
              <a:t>numquam</a:t>
            </a:r>
            <a:r>
              <a:rPr lang="fr-FR" sz="2400">
                <a:solidFill>
                  <a:srgbClr val="2B3C77"/>
                </a:solidFill>
                <a:latin typeface="Tahoma"/>
                <a:cs typeface="Tahoma"/>
              </a:rPr>
              <a:t> </a:t>
            </a:r>
            <a:r>
              <a:rPr lang="fr-FR" sz="2400" spc="-5" err="1">
                <a:solidFill>
                  <a:srgbClr val="2B3C77"/>
                </a:solidFill>
                <a:latin typeface="Tahoma"/>
                <a:cs typeface="Tahoma"/>
              </a:rPr>
              <a:t>eius</a:t>
            </a:r>
            <a:r>
              <a:rPr lang="fr-FR" sz="2400" spc="-5">
                <a:solidFill>
                  <a:srgbClr val="2B3C77"/>
                </a:solidFill>
                <a:latin typeface="Tahoma"/>
                <a:cs typeface="Tahoma"/>
              </a:rPr>
              <a:t> </a:t>
            </a:r>
            <a:r>
              <a:rPr lang="fr-FR" sz="2400" err="1">
                <a:solidFill>
                  <a:srgbClr val="2B3C77"/>
                </a:solidFill>
                <a:latin typeface="Tahoma"/>
                <a:cs typeface="Tahoma"/>
              </a:rPr>
              <a:t>modi</a:t>
            </a:r>
            <a:r>
              <a:rPr lang="fr-FR" sz="2400">
                <a:solidFill>
                  <a:srgbClr val="2B3C77"/>
                </a:solidFill>
                <a:latin typeface="Tahoma"/>
                <a:cs typeface="Tahoma"/>
              </a:rPr>
              <a:t> </a:t>
            </a:r>
            <a:r>
              <a:rPr lang="fr-FR" sz="2400" spc="5">
                <a:solidFill>
                  <a:srgbClr val="2B3C77"/>
                </a:solidFill>
                <a:latin typeface="Tahoma"/>
                <a:cs typeface="Tahoma"/>
              </a:rPr>
              <a:t> </a:t>
            </a:r>
            <a:r>
              <a:rPr lang="fr-FR" sz="2400" spc="-10" err="1">
                <a:solidFill>
                  <a:srgbClr val="2B3C77"/>
                </a:solidFill>
                <a:latin typeface="Tahoma"/>
                <a:cs typeface="Tahoma"/>
              </a:rPr>
              <a:t>tempora</a:t>
            </a:r>
            <a:r>
              <a:rPr lang="fr-FR" sz="2400" spc="-10">
                <a:solidFill>
                  <a:srgbClr val="2B3C77"/>
                </a:solidFill>
                <a:latin typeface="Tahoma"/>
                <a:cs typeface="Tahoma"/>
              </a:rPr>
              <a:t> </a:t>
            </a:r>
            <a:r>
              <a:rPr lang="fr-FR" sz="2400" spc="-5" err="1">
                <a:solidFill>
                  <a:srgbClr val="2B3C77"/>
                </a:solidFill>
                <a:latin typeface="Tahoma"/>
                <a:cs typeface="Tahoma"/>
              </a:rPr>
              <a:t>incidunt</a:t>
            </a:r>
            <a:r>
              <a:rPr lang="fr-FR" sz="2400" spc="-5">
                <a:solidFill>
                  <a:srgbClr val="2B3C77"/>
                </a:solidFill>
                <a:latin typeface="Tahoma"/>
                <a:cs typeface="Tahoma"/>
              </a:rPr>
              <a:t> </a:t>
            </a:r>
            <a:r>
              <a:rPr lang="fr-FR" sz="2400">
                <a:solidFill>
                  <a:srgbClr val="2B3C77"/>
                </a:solidFill>
                <a:latin typeface="Tahoma"/>
                <a:cs typeface="Tahoma"/>
              </a:rPr>
              <a:t>ut </a:t>
            </a:r>
            <a:r>
              <a:rPr lang="fr-FR" sz="2400" spc="-5" err="1">
                <a:solidFill>
                  <a:srgbClr val="2B3C77"/>
                </a:solidFill>
                <a:latin typeface="Tahoma"/>
                <a:cs typeface="Tahoma"/>
              </a:rPr>
              <a:t>labore</a:t>
            </a:r>
            <a:r>
              <a:rPr lang="fr-FR" sz="2400" spc="-5">
                <a:solidFill>
                  <a:srgbClr val="2B3C77"/>
                </a:solidFill>
                <a:latin typeface="Tahoma"/>
                <a:cs typeface="Tahoma"/>
              </a:rPr>
              <a:t> </a:t>
            </a:r>
            <a:r>
              <a:rPr lang="fr-FR" sz="2400">
                <a:solidFill>
                  <a:srgbClr val="2B3C77"/>
                </a:solidFill>
                <a:latin typeface="Tahoma"/>
                <a:cs typeface="Tahoma"/>
              </a:rPr>
              <a:t>et </a:t>
            </a:r>
            <a:r>
              <a:rPr lang="fr-FR" sz="2400" spc="-5" err="1">
                <a:solidFill>
                  <a:srgbClr val="2B3C77"/>
                </a:solidFill>
                <a:latin typeface="Tahoma"/>
                <a:cs typeface="Tahoma"/>
              </a:rPr>
              <a:t>dolore</a:t>
            </a:r>
            <a:r>
              <a:rPr lang="fr-FR" sz="2400" spc="-5">
                <a:solidFill>
                  <a:srgbClr val="2B3C77"/>
                </a:solidFill>
                <a:latin typeface="Tahoma"/>
                <a:cs typeface="Tahoma"/>
              </a:rPr>
              <a:t> </a:t>
            </a:r>
            <a:r>
              <a:rPr lang="fr-FR" sz="2400" err="1">
                <a:solidFill>
                  <a:srgbClr val="2B3C77"/>
                </a:solidFill>
                <a:latin typeface="Tahoma"/>
                <a:cs typeface="Tahoma"/>
              </a:rPr>
              <a:t>magnam</a:t>
            </a:r>
            <a:r>
              <a:rPr lang="fr-FR" sz="2400">
                <a:solidFill>
                  <a:srgbClr val="2B3C77"/>
                </a:solidFill>
                <a:latin typeface="Tahoma"/>
                <a:cs typeface="Tahoma"/>
              </a:rPr>
              <a:t> </a:t>
            </a:r>
            <a:r>
              <a:rPr lang="fr-FR" sz="2400" spc="-5" err="1">
                <a:solidFill>
                  <a:srgbClr val="2B3C77"/>
                </a:solidFill>
                <a:latin typeface="Tahoma"/>
                <a:cs typeface="Tahoma"/>
              </a:rPr>
              <a:t>aliquam</a:t>
            </a:r>
            <a:r>
              <a:rPr lang="fr-FR" sz="2400" spc="-5">
                <a:solidFill>
                  <a:srgbClr val="2B3C77"/>
                </a:solidFill>
                <a:latin typeface="Tahoma"/>
                <a:cs typeface="Tahoma"/>
              </a:rPr>
              <a:t> </a:t>
            </a:r>
            <a:r>
              <a:rPr lang="fr-FR" sz="2400" spc="-10" err="1">
                <a:solidFill>
                  <a:srgbClr val="2B3C77"/>
                </a:solidFill>
                <a:latin typeface="Tahoma"/>
                <a:cs typeface="Tahoma"/>
              </a:rPr>
              <a:t>quaerat</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a:solidFill>
                  <a:srgbClr val="2B3C77"/>
                </a:solidFill>
                <a:latin typeface="Tahoma"/>
                <a:cs typeface="Tahoma"/>
              </a:rPr>
              <a:t>Ut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spc="5">
                <a:solidFill>
                  <a:srgbClr val="2B3C77"/>
                </a:solidFill>
                <a:latin typeface="Tahoma"/>
                <a:cs typeface="Tahoma"/>
              </a:rPr>
              <a:t>ad </a:t>
            </a:r>
            <a:r>
              <a:rPr lang="fr-FR" sz="2400" spc="-5">
                <a:solidFill>
                  <a:srgbClr val="2B3C77"/>
                </a:solidFill>
                <a:latin typeface="Tahoma"/>
                <a:cs typeface="Tahoma"/>
              </a:rPr>
              <a:t>minima </a:t>
            </a:r>
            <a:r>
              <a:rPr lang="fr-FR" sz="2400" spc="-5" err="1">
                <a:solidFill>
                  <a:srgbClr val="2B3C77"/>
                </a:solidFill>
                <a:latin typeface="Tahoma"/>
                <a:cs typeface="Tahoma"/>
              </a:rPr>
              <a:t>veniam</a:t>
            </a:r>
            <a:r>
              <a:rPr lang="fr-FR" sz="2400" spc="-5">
                <a:solidFill>
                  <a:srgbClr val="2B3C77"/>
                </a:solidFill>
                <a:latin typeface="Tahoma"/>
                <a:cs typeface="Tahoma"/>
              </a:rPr>
              <a:t>, </a:t>
            </a:r>
            <a:r>
              <a:rPr lang="fr-FR" sz="2400" spc="-5" err="1">
                <a:solidFill>
                  <a:srgbClr val="2B3C77"/>
                </a:solidFill>
                <a:latin typeface="Tahoma"/>
                <a:cs typeface="Tahoma"/>
              </a:rPr>
              <a:t>quis</a:t>
            </a:r>
            <a:r>
              <a:rPr lang="fr-FR" sz="2400" spc="-5">
                <a:solidFill>
                  <a:srgbClr val="2B3C77"/>
                </a:solidFill>
                <a:latin typeface="Tahoma"/>
                <a:cs typeface="Tahoma"/>
              </a:rPr>
              <a:t> </a:t>
            </a:r>
            <a:r>
              <a:rPr lang="fr-FR" sz="2400" spc="-5" err="1">
                <a:solidFill>
                  <a:srgbClr val="2B3C77"/>
                </a:solidFill>
                <a:latin typeface="Tahoma"/>
                <a:cs typeface="Tahoma"/>
              </a:rPr>
              <a:t>nostrum</a:t>
            </a:r>
            <a:r>
              <a:rPr lang="fr-FR" sz="2400" spc="-5">
                <a:solidFill>
                  <a:srgbClr val="2B3C77"/>
                </a:solidFill>
                <a:latin typeface="Tahoma"/>
                <a:cs typeface="Tahoma"/>
              </a:rPr>
              <a:t> </a:t>
            </a:r>
            <a:r>
              <a:rPr lang="fr-FR" sz="2400" spc="-10" err="1">
                <a:solidFill>
                  <a:srgbClr val="2B3C77"/>
                </a:solidFill>
                <a:latin typeface="Tahoma"/>
                <a:cs typeface="Tahoma"/>
              </a:rPr>
              <a:t>exercitationem</a:t>
            </a:r>
            <a:r>
              <a:rPr lang="fr-FR" sz="2400" spc="-10">
                <a:solidFill>
                  <a:srgbClr val="2B3C77"/>
                </a:solidFill>
                <a:latin typeface="Tahoma"/>
                <a:cs typeface="Tahoma"/>
              </a:rPr>
              <a:t> </a:t>
            </a:r>
            <a:r>
              <a:rPr lang="fr-FR" sz="2400" spc="-5" err="1">
                <a:solidFill>
                  <a:srgbClr val="2B3C77"/>
                </a:solidFill>
                <a:latin typeface="Tahoma"/>
                <a:cs typeface="Tahoma"/>
              </a:rPr>
              <a:t>ullam</a:t>
            </a:r>
            <a:r>
              <a:rPr lang="fr-FR" sz="2400" spc="-5">
                <a:solidFill>
                  <a:srgbClr val="2B3C77"/>
                </a:solidFill>
                <a:latin typeface="Tahoma"/>
                <a:cs typeface="Tahoma"/>
              </a:rPr>
              <a:t> </a:t>
            </a:r>
            <a:r>
              <a:rPr lang="fr-FR" sz="2400" spc="-5" err="1">
                <a:solidFill>
                  <a:srgbClr val="2B3C77"/>
                </a:solidFill>
                <a:latin typeface="Tahoma"/>
                <a:cs typeface="Tahoma"/>
              </a:rPr>
              <a:t>corporis</a:t>
            </a:r>
            <a:r>
              <a:rPr lang="fr-FR" sz="2400" spc="-5">
                <a:solidFill>
                  <a:srgbClr val="2B3C77"/>
                </a:solidFill>
                <a:latin typeface="Tahoma"/>
                <a:cs typeface="Tahoma"/>
              </a:rPr>
              <a:t> </a:t>
            </a:r>
            <a:r>
              <a:rPr lang="fr-FR" sz="2400" spc="-5" err="1">
                <a:solidFill>
                  <a:srgbClr val="2B3C77"/>
                </a:solidFill>
                <a:latin typeface="Tahoma"/>
                <a:cs typeface="Tahoma"/>
              </a:rPr>
              <a:t>suscipit</a:t>
            </a:r>
            <a:r>
              <a:rPr lang="fr-FR" sz="2400" spc="-5">
                <a:solidFill>
                  <a:srgbClr val="2B3C77"/>
                </a:solidFill>
                <a:latin typeface="Tahoma"/>
                <a:cs typeface="Tahoma"/>
              </a:rPr>
              <a:t> </a:t>
            </a:r>
            <a:r>
              <a:rPr lang="fr-FR" sz="2400">
                <a:solidFill>
                  <a:srgbClr val="2B3C77"/>
                </a:solidFill>
                <a:latin typeface="Tahoma"/>
                <a:cs typeface="Tahoma"/>
              </a:rPr>
              <a:t> </a:t>
            </a:r>
            <a:r>
              <a:rPr lang="fr-FR" sz="2400" spc="-5" err="1">
                <a:solidFill>
                  <a:srgbClr val="2B3C77"/>
                </a:solidFill>
                <a:latin typeface="Tahoma"/>
                <a:cs typeface="Tahoma"/>
              </a:rPr>
              <a:t>laboriosam</a:t>
            </a:r>
            <a:r>
              <a:rPr lang="fr-FR" sz="2400" spc="-5">
                <a:solidFill>
                  <a:srgbClr val="2B3C77"/>
                </a:solidFill>
                <a:latin typeface="Tahoma"/>
                <a:cs typeface="Tahoma"/>
              </a:rPr>
              <a:t>,</a:t>
            </a:r>
            <a:r>
              <a:rPr lang="fr-FR" sz="2400" spc="-20">
                <a:solidFill>
                  <a:srgbClr val="2B3C77"/>
                </a:solidFill>
                <a:latin typeface="Tahoma"/>
                <a:cs typeface="Tahoma"/>
              </a:rPr>
              <a:t> </a:t>
            </a:r>
            <a:r>
              <a:rPr lang="fr-FR" sz="2400" spc="-5" err="1">
                <a:solidFill>
                  <a:srgbClr val="2B3C77"/>
                </a:solidFill>
                <a:latin typeface="Tahoma"/>
                <a:cs typeface="Tahoma"/>
              </a:rPr>
              <a:t>nisi</a:t>
            </a:r>
            <a:r>
              <a:rPr lang="fr-FR" sz="2400" spc="-20">
                <a:solidFill>
                  <a:srgbClr val="2B3C77"/>
                </a:solidFill>
                <a:latin typeface="Tahoma"/>
                <a:cs typeface="Tahoma"/>
              </a:rPr>
              <a:t> </a:t>
            </a:r>
            <a:r>
              <a:rPr lang="fr-FR" sz="2400">
                <a:solidFill>
                  <a:srgbClr val="2B3C77"/>
                </a:solidFill>
                <a:latin typeface="Tahoma"/>
                <a:cs typeface="Tahoma"/>
              </a:rPr>
              <a:t>ut</a:t>
            </a:r>
            <a:r>
              <a:rPr lang="fr-FR" sz="2400" spc="-15">
                <a:solidFill>
                  <a:srgbClr val="2B3C77"/>
                </a:solidFill>
                <a:latin typeface="Tahoma"/>
                <a:cs typeface="Tahoma"/>
              </a:rPr>
              <a:t> </a:t>
            </a:r>
            <a:r>
              <a:rPr lang="fr-FR" sz="2400" spc="-5" err="1">
                <a:solidFill>
                  <a:srgbClr val="2B3C77"/>
                </a:solidFill>
                <a:latin typeface="Tahoma"/>
                <a:cs typeface="Tahoma"/>
              </a:rPr>
              <a:t>aliquid</a:t>
            </a:r>
            <a:r>
              <a:rPr lang="fr-FR" sz="2400" spc="-20">
                <a:solidFill>
                  <a:srgbClr val="2B3C77"/>
                </a:solidFill>
                <a:latin typeface="Tahoma"/>
                <a:cs typeface="Tahoma"/>
              </a:rPr>
              <a:t> </a:t>
            </a:r>
            <a:r>
              <a:rPr lang="fr-FR" sz="2400" spc="5">
                <a:solidFill>
                  <a:srgbClr val="2B3C77"/>
                </a:solidFill>
                <a:latin typeface="Tahoma"/>
                <a:cs typeface="Tahoma"/>
              </a:rPr>
              <a:t>ex</a:t>
            </a:r>
            <a:r>
              <a:rPr lang="fr-FR" sz="2400" spc="-15">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err="1">
                <a:solidFill>
                  <a:srgbClr val="2B3C77"/>
                </a:solidFill>
                <a:latin typeface="Tahoma"/>
                <a:cs typeface="Tahoma"/>
              </a:rPr>
              <a:t>commodi</a:t>
            </a:r>
            <a:r>
              <a:rPr lang="fr-FR" sz="2400" spc="-20">
                <a:solidFill>
                  <a:srgbClr val="2B3C77"/>
                </a:solidFill>
                <a:latin typeface="Tahoma"/>
                <a:cs typeface="Tahoma"/>
              </a:rPr>
              <a:t> </a:t>
            </a:r>
            <a:r>
              <a:rPr lang="fr-FR" sz="2400" spc="-5" err="1">
                <a:solidFill>
                  <a:srgbClr val="2B3C77"/>
                </a:solidFill>
                <a:latin typeface="Tahoma"/>
                <a:cs typeface="Tahoma"/>
              </a:rPr>
              <a:t>consequatur</a:t>
            </a:r>
            <a:r>
              <a:rPr lang="fr-FR" sz="2400" spc="-5">
                <a:solidFill>
                  <a:srgbClr val="2B3C77"/>
                </a:solidFill>
                <a:latin typeface="Tahoma"/>
                <a:cs typeface="Tahoma"/>
              </a:rPr>
              <a:t>?</a:t>
            </a:r>
            <a:r>
              <a:rPr lang="fr-FR" sz="2400" spc="-15">
                <a:solidFill>
                  <a:srgbClr val="2B3C77"/>
                </a:solidFill>
                <a:latin typeface="Tahoma"/>
                <a:cs typeface="Tahoma"/>
              </a:rPr>
              <a:t> </a:t>
            </a:r>
            <a:r>
              <a:rPr lang="fr-FR" sz="2400" err="1">
                <a:solidFill>
                  <a:srgbClr val="2B3C77"/>
                </a:solidFill>
                <a:latin typeface="Tahoma"/>
                <a:cs typeface="Tahoma"/>
              </a:rPr>
              <a:t>Quis</a:t>
            </a:r>
            <a:r>
              <a:rPr lang="fr-FR" sz="2400" spc="-20">
                <a:solidFill>
                  <a:srgbClr val="2B3C77"/>
                </a:solidFill>
                <a:latin typeface="Tahoma"/>
                <a:cs typeface="Tahoma"/>
              </a:rPr>
              <a:t> </a:t>
            </a:r>
            <a:r>
              <a:rPr lang="fr-FR" sz="2400" err="1">
                <a:solidFill>
                  <a:srgbClr val="2B3C77"/>
                </a:solidFill>
                <a:latin typeface="Tahoma"/>
                <a:cs typeface="Tahoma"/>
              </a:rPr>
              <a:t>autem</a:t>
            </a:r>
            <a:r>
              <a:rPr lang="fr-FR" sz="2400" spc="-15">
                <a:solidFill>
                  <a:srgbClr val="2B3C77"/>
                </a:solidFill>
                <a:latin typeface="Tahoma"/>
                <a:cs typeface="Tahoma"/>
              </a:rPr>
              <a:t> </a:t>
            </a:r>
            <a:r>
              <a:rPr lang="fr-FR" sz="2400" spc="-10" err="1">
                <a:solidFill>
                  <a:srgbClr val="2B3C77"/>
                </a:solidFill>
                <a:latin typeface="Tahoma"/>
                <a:cs typeface="Tahoma"/>
              </a:rPr>
              <a:t>vel</a:t>
            </a:r>
            <a:r>
              <a:rPr lang="fr-FR" sz="2400" spc="-20">
                <a:solidFill>
                  <a:srgbClr val="2B3C77"/>
                </a:solidFill>
                <a:latin typeface="Tahoma"/>
                <a:cs typeface="Tahoma"/>
              </a:rPr>
              <a:t> </a:t>
            </a:r>
            <a:r>
              <a:rPr lang="fr-FR" sz="2400" spc="5" err="1">
                <a:solidFill>
                  <a:srgbClr val="2B3C77"/>
                </a:solidFill>
                <a:latin typeface="Tahoma"/>
                <a:cs typeface="Tahoma"/>
              </a:rPr>
              <a:t>eum</a:t>
            </a:r>
            <a:r>
              <a:rPr lang="fr-FR" sz="2400" spc="-20">
                <a:solidFill>
                  <a:srgbClr val="2B3C77"/>
                </a:solidFill>
                <a:latin typeface="Tahoma"/>
                <a:cs typeface="Tahoma"/>
              </a:rPr>
              <a:t> </a:t>
            </a:r>
            <a:r>
              <a:rPr lang="fr-FR" sz="2400" spc="-5" err="1">
                <a:solidFill>
                  <a:srgbClr val="2B3C77"/>
                </a:solidFill>
                <a:latin typeface="Tahoma"/>
                <a:cs typeface="Tahoma"/>
              </a:rPr>
              <a:t>iure</a:t>
            </a:r>
            <a:r>
              <a:rPr lang="fr-FR" sz="2400" spc="-15">
                <a:solidFill>
                  <a:srgbClr val="2B3C77"/>
                </a:solidFill>
                <a:latin typeface="Tahoma"/>
                <a:cs typeface="Tahoma"/>
              </a:rPr>
              <a:t> </a:t>
            </a:r>
            <a:r>
              <a:rPr lang="fr-FR" sz="2400" spc="-10" err="1">
                <a:solidFill>
                  <a:srgbClr val="2B3C77"/>
                </a:solidFill>
                <a:latin typeface="Tahoma"/>
                <a:cs typeface="Tahoma"/>
              </a:rPr>
              <a:t>reprehenderit</a:t>
            </a:r>
            <a:r>
              <a:rPr lang="fr-FR" sz="2400" spc="-20">
                <a:solidFill>
                  <a:srgbClr val="2B3C77"/>
                </a:solidFill>
                <a:latin typeface="Tahoma"/>
                <a:cs typeface="Tahoma"/>
              </a:rPr>
              <a:t> </a:t>
            </a:r>
            <a:r>
              <a:rPr lang="fr-FR" sz="2400">
                <a:solidFill>
                  <a:srgbClr val="2B3C77"/>
                </a:solidFill>
                <a:latin typeface="Tahoma"/>
                <a:cs typeface="Tahoma"/>
              </a:rPr>
              <a:t>qui</a:t>
            </a:r>
            <a:r>
              <a:rPr lang="fr-FR" sz="2400" spc="-15">
                <a:solidFill>
                  <a:srgbClr val="2B3C77"/>
                </a:solidFill>
                <a:latin typeface="Tahoma"/>
                <a:cs typeface="Tahoma"/>
              </a:rPr>
              <a:t> </a:t>
            </a:r>
            <a:r>
              <a:rPr lang="fr-FR" sz="2400">
                <a:solidFill>
                  <a:srgbClr val="2B3C77"/>
                </a:solidFill>
                <a:latin typeface="Tahoma"/>
                <a:cs typeface="Tahoma"/>
              </a:rPr>
              <a:t>in</a:t>
            </a:r>
            <a:r>
              <a:rPr lang="fr-FR" sz="2400" spc="-20">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spc="-10" err="1">
                <a:solidFill>
                  <a:srgbClr val="2B3C77"/>
                </a:solidFill>
                <a:latin typeface="Tahoma"/>
                <a:cs typeface="Tahoma"/>
              </a:rPr>
              <a:t>voluptate</a:t>
            </a:r>
            <a:r>
              <a:rPr lang="fr-FR" sz="2400" spc="-15">
                <a:solidFill>
                  <a:srgbClr val="2B3C77"/>
                </a:solidFill>
                <a:latin typeface="Tahoma"/>
                <a:cs typeface="Tahoma"/>
              </a:rPr>
              <a:t> </a:t>
            </a:r>
            <a:r>
              <a:rPr lang="fr-FR" sz="2400" spc="-10" err="1">
                <a:solidFill>
                  <a:srgbClr val="2B3C77"/>
                </a:solidFill>
                <a:latin typeface="Tahoma"/>
                <a:cs typeface="Tahoma"/>
              </a:rPr>
              <a:t>velit</a:t>
            </a:r>
            <a:r>
              <a:rPr lang="fr-FR" sz="2400" spc="-20">
                <a:solidFill>
                  <a:srgbClr val="2B3C77"/>
                </a:solidFill>
                <a:latin typeface="Tahoma"/>
                <a:cs typeface="Tahoma"/>
              </a:rPr>
              <a:t> </a:t>
            </a:r>
            <a:r>
              <a:rPr lang="fr-FR" sz="2400">
                <a:solidFill>
                  <a:srgbClr val="2B3C77"/>
                </a:solidFill>
                <a:latin typeface="Tahoma"/>
                <a:cs typeface="Tahoma"/>
              </a:rPr>
              <a:t>esse</a:t>
            </a:r>
            <a:r>
              <a:rPr lang="fr-FR" sz="2400" spc="-15">
                <a:solidFill>
                  <a:srgbClr val="2B3C77"/>
                </a:solidFill>
                <a:latin typeface="Tahoma"/>
                <a:cs typeface="Tahoma"/>
              </a:rPr>
              <a:t> </a:t>
            </a:r>
            <a:r>
              <a:rPr lang="fr-FR" sz="2400" err="1">
                <a:solidFill>
                  <a:srgbClr val="2B3C77"/>
                </a:solidFill>
                <a:latin typeface="Tahoma"/>
                <a:cs typeface="Tahoma"/>
              </a:rPr>
              <a:t>quam</a:t>
            </a:r>
            <a:r>
              <a:rPr lang="fr-FR" sz="2400" spc="-20">
                <a:solidFill>
                  <a:srgbClr val="2B3C77"/>
                </a:solidFill>
                <a:latin typeface="Tahoma"/>
                <a:cs typeface="Tahoma"/>
              </a:rPr>
              <a:t> </a:t>
            </a:r>
            <a:r>
              <a:rPr lang="fr-FR" sz="2400" spc="-5">
                <a:solidFill>
                  <a:srgbClr val="2B3C77"/>
                </a:solidFill>
                <a:latin typeface="Tahoma"/>
                <a:cs typeface="Tahoma"/>
              </a:rPr>
              <a:t>nihil</a:t>
            </a:r>
            <a:r>
              <a:rPr lang="fr-FR" sz="2400" spc="-20">
                <a:solidFill>
                  <a:srgbClr val="2B3C77"/>
                </a:solidFill>
                <a:latin typeface="Tahoma"/>
                <a:cs typeface="Tahoma"/>
              </a:rPr>
              <a:t> </a:t>
            </a:r>
            <a:r>
              <a:rPr lang="fr-FR" sz="2400" spc="-5" err="1">
                <a:solidFill>
                  <a:srgbClr val="2B3C77"/>
                </a:solidFill>
                <a:latin typeface="Tahoma"/>
                <a:cs typeface="Tahoma"/>
              </a:rPr>
              <a:t>molestiae</a:t>
            </a:r>
            <a:r>
              <a:rPr lang="fr-FR" sz="2400" spc="-15">
                <a:solidFill>
                  <a:srgbClr val="2B3C77"/>
                </a:solidFill>
                <a:latin typeface="Tahoma"/>
                <a:cs typeface="Tahoma"/>
              </a:rPr>
              <a:t> </a:t>
            </a:r>
            <a:r>
              <a:rPr lang="fr-FR" sz="2400" spc="-25" err="1">
                <a:solidFill>
                  <a:srgbClr val="2B3C77"/>
                </a:solidFill>
                <a:latin typeface="Tahoma"/>
                <a:cs typeface="Tahoma"/>
              </a:rPr>
              <a:t>consequatur</a:t>
            </a:r>
            <a:r>
              <a:rPr lang="fr-FR" sz="2400" spc="-25">
                <a:solidFill>
                  <a:srgbClr val="2B3C77"/>
                </a:solidFill>
                <a:latin typeface="Tahoma"/>
                <a:cs typeface="Tahoma"/>
              </a:rPr>
              <a:t>,</a:t>
            </a:r>
            <a:r>
              <a:rPr lang="fr-FR" sz="2400" spc="-20">
                <a:solidFill>
                  <a:srgbClr val="2B3C77"/>
                </a:solidFill>
                <a:latin typeface="Tahoma"/>
                <a:cs typeface="Tahoma"/>
              </a:rPr>
              <a:t> </a:t>
            </a:r>
            <a:r>
              <a:rPr lang="fr-FR" sz="2400" spc="-10" err="1">
                <a:solidFill>
                  <a:srgbClr val="2B3C77"/>
                </a:solidFill>
                <a:latin typeface="Tahoma"/>
                <a:cs typeface="Tahoma"/>
              </a:rPr>
              <a:t>vel</a:t>
            </a:r>
            <a:endParaRPr lang="fr-FR" sz="2400">
              <a:latin typeface="Tahoma"/>
              <a:cs typeface="Tahoma"/>
            </a:endParaRPr>
          </a:p>
        </p:txBody>
      </p:sp>
    </p:spTree>
    <p:extLst>
      <p:ext uri="{BB962C8B-B14F-4D97-AF65-F5344CB8AC3E}">
        <p14:creationId xmlns:p14="http://schemas.microsoft.com/office/powerpoint/2010/main" val="49990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V">
    <p:bg>
      <p:bgPr>
        <a:solidFill>
          <a:srgbClr val="EFEFEF"/>
        </a:solidFill>
        <a:effectLst/>
      </p:bgPr>
    </p:bg>
    <p:spTree>
      <p:nvGrpSpPr>
        <p:cNvPr id="1" name=""/>
        <p:cNvGrpSpPr/>
        <p:nvPr/>
      </p:nvGrpSpPr>
      <p:grpSpPr>
        <a:xfrm>
          <a:off x="0" y="0"/>
          <a:ext cx="0" cy="0"/>
          <a:chOff x="0" y="0"/>
          <a:chExt cx="0" cy="0"/>
        </a:xfrm>
      </p:grpSpPr>
      <p:sp>
        <p:nvSpPr>
          <p:cNvPr id="45" name="object 5">
            <a:extLst>
              <a:ext uri="{FF2B5EF4-FFF2-40B4-BE49-F238E27FC236}">
                <a16:creationId xmlns:a16="http://schemas.microsoft.com/office/drawing/2014/main" id="{CF4812CE-CD4C-F347-BC4C-4E72A8DEF7DA}"/>
              </a:ext>
            </a:extLst>
          </p:cNvPr>
          <p:cNvSpPr/>
          <p:nvPr/>
        </p:nvSpPr>
        <p:spPr>
          <a:xfrm>
            <a:off x="0" y="0"/>
            <a:ext cx="9480550" cy="11308715"/>
          </a:xfrm>
          <a:custGeom>
            <a:avLst/>
            <a:gdLst/>
            <a:ahLst/>
            <a:cxnLst/>
            <a:rect l="l" t="t" r="r" b="b"/>
            <a:pathLst>
              <a:path w="9480550" h="11308715">
                <a:moveTo>
                  <a:pt x="9480204" y="0"/>
                </a:moveTo>
                <a:lnTo>
                  <a:pt x="0" y="0"/>
                </a:lnTo>
                <a:lnTo>
                  <a:pt x="0" y="11308555"/>
                </a:lnTo>
                <a:lnTo>
                  <a:pt x="5591342" y="11308555"/>
                </a:lnTo>
                <a:lnTo>
                  <a:pt x="9480204" y="0"/>
                </a:lnTo>
                <a:close/>
              </a:path>
            </a:pathLst>
          </a:custGeom>
          <a:solidFill>
            <a:srgbClr val="2B3C77"/>
          </a:solidFill>
        </p:spPr>
        <p:txBody>
          <a:bodyPr wrap="square" lIns="0" tIns="0" rIns="0" bIns="0" rtlCol="0"/>
          <a:lstStyle/>
          <a:p>
            <a:endParaRPr/>
          </a:p>
        </p:txBody>
      </p:sp>
      <p:sp>
        <p:nvSpPr>
          <p:cNvPr id="56" name="object 6">
            <a:extLst>
              <a:ext uri="{FF2B5EF4-FFF2-40B4-BE49-F238E27FC236}">
                <a16:creationId xmlns:a16="http://schemas.microsoft.com/office/drawing/2014/main" id="{EE72F73F-DD5C-C64F-BFF1-DD4D2321B668}"/>
              </a:ext>
            </a:extLst>
          </p:cNvPr>
          <p:cNvSpPr/>
          <p:nvPr userDrawn="1"/>
        </p:nvSpPr>
        <p:spPr>
          <a:xfrm>
            <a:off x="7966249" y="427212"/>
            <a:ext cx="11660505" cy="10114915"/>
          </a:xfrm>
          <a:custGeom>
            <a:avLst/>
            <a:gdLst/>
            <a:ahLst/>
            <a:cxnLst/>
            <a:rect l="l" t="t" r="r" b="b"/>
            <a:pathLst>
              <a:path w="11660505" h="10114915">
                <a:moveTo>
                  <a:pt x="0" y="10114875"/>
                </a:moveTo>
                <a:lnTo>
                  <a:pt x="11660377" y="10114875"/>
                </a:lnTo>
                <a:lnTo>
                  <a:pt x="11660377" y="0"/>
                </a:lnTo>
                <a:lnTo>
                  <a:pt x="0" y="0"/>
                </a:lnTo>
                <a:lnTo>
                  <a:pt x="0" y="10114875"/>
                </a:lnTo>
                <a:close/>
              </a:path>
            </a:pathLst>
          </a:custGeom>
          <a:solidFill>
            <a:srgbClr val="FFFFFF"/>
          </a:solidFill>
        </p:spPr>
        <p:txBody>
          <a:bodyPr wrap="square" lIns="0" tIns="0" rIns="0" bIns="0" rtlCol="0"/>
          <a:lstStyle/>
          <a:p>
            <a:endParaRPr/>
          </a:p>
        </p:txBody>
      </p:sp>
      <p:sp>
        <p:nvSpPr>
          <p:cNvPr id="57" name="object 7">
            <a:extLst>
              <a:ext uri="{FF2B5EF4-FFF2-40B4-BE49-F238E27FC236}">
                <a16:creationId xmlns:a16="http://schemas.microsoft.com/office/drawing/2014/main" id="{7968D42D-E1A0-7742-9DD4-D28BE5618AB9}"/>
              </a:ext>
            </a:extLst>
          </p:cNvPr>
          <p:cNvSpPr/>
          <p:nvPr userDrawn="1"/>
        </p:nvSpPr>
        <p:spPr>
          <a:xfrm>
            <a:off x="0" y="414647"/>
            <a:ext cx="7966709" cy="10153015"/>
          </a:xfrm>
          <a:custGeom>
            <a:avLst/>
            <a:gdLst/>
            <a:ahLst/>
            <a:cxnLst/>
            <a:rect l="l" t="t" r="r" b="b"/>
            <a:pathLst>
              <a:path w="7966709" h="10153015">
                <a:moveTo>
                  <a:pt x="7966249" y="0"/>
                </a:moveTo>
                <a:lnTo>
                  <a:pt x="0" y="0"/>
                </a:lnTo>
                <a:lnTo>
                  <a:pt x="0" y="10152570"/>
                </a:lnTo>
                <a:lnTo>
                  <a:pt x="7966249" y="10152570"/>
                </a:lnTo>
                <a:lnTo>
                  <a:pt x="7966249" y="0"/>
                </a:lnTo>
                <a:close/>
              </a:path>
            </a:pathLst>
          </a:custGeom>
          <a:solidFill>
            <a:srgbClr val="0E1A48"/>
          </a:solidFill>
        </p:spPr>
        <p:txBody>
          <a:bodyPr wrap="square" lIns="0" tIns="0" rIns="0" bIns="0" rtlCol="0"/>
          <a:lstStyle/>
          <a:p>
            <a:endParaRPr/>
          </a:p>
        </p:txBody>
      </p:sp>
      <p:sp>
        <p:nvSpPr>
          <p:cNvPr id="63" name="object 10">
            <a:extLst>
              <a:ext uri="{FF2B5EF4-FFF2-40B4-BE49-F238E27FC236}">
                <a16:creationId xmlns:a16="http://schemas.microsoft.com/office/drawing/2014/main" id="{90A76BBA-4279-6046-B459-116FB7994CA1}"/>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64" name="Holder 4">
            <a:extLst>
              <a:ext uri="{FF2B5EF4-FFF2-40B4-BE49-F238E27FC236}">
                <a16:creationId xmlns:a16="http://schemas.microsoft.com/office/drawing/2014/main" id="{B4C87A69-F152-5F4B-90FB-8B53E0B31F24}"/>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59" name="Espace réservé du texte 55">
            <a:extLst>
              <a:ext uri="{FF2B5EF4-FFF2-40B4-BE49-F238E27FC236}">
                <a16:creationId xmlns:a16="http://schemas.microsoft.com/office/drawing/2014/main" id="{DA044E67-712B-2C43-914B-3D165574251F}"/>
              </a:ext>
            </a:extLst>
          </p:cNvPr>
          <p:cNvSpPr>
            <a:spLocks noGrp="1"/>
          </p:cNvSpPr>
          <p:nvPr>
            <p:ph type="body" sz="quarter" idx="21" hasCustomPrompt="1"/>
          </p:nvPr>
        </p:nvSpPr>
        <p:spPr>
          <a:xfrm>
            <a:off x="304800" y="10833100"/>
            <a:ext cx="11963400" cy="276999"/>
          </a:xfrm>
          <a:prstGeom prst="rect">
            <a:avLst/>
          </a:prstGeom>
        </p:spPr>
        <p:txBody>
          <a:bodyPr/>
          <a:lstStyle>
            <a:lvl1pPr>
              <a:defRPr lang="fr-FR" sz="1800" b="0" i="0" kern="1200" spc="15" dirty="0" smtClean="0">
                <a:solidFill>
                  <a:schemeClr val="bg1"/>
                </a:solidFill>
                <a:latin typeface="Tahoma"/>
                <a:ea typeface="+mn-ea"/>
                <a:cs typeface="Tahoma"/>
              </a:defRPr>
            </a:lvl1pPr>
            <a:lvl2pPr>
              <a:defRPr lang="fr-FR" sz="1800" b="0" i="0" kern="1200" spc="15" dirty="0" smtClean="0">
                <a:solidFill>
                  <a:schemeClr val="bg1"/>
                </a:solidFill>
                <a:latin typeface="Tahoma"/>
                <a:ea typeface="+mn-ea"/>
                <a:cs typeface="Tahoma"/>
              </a:defRPr>
            </a:lvl2pPr>
            <a:lvl3pPr>
              <a:defRPr lang="fr-FR" sz="1800" b="0" i="0" kern="1200" spc="15" dirty="0" smtClean="0">
                <a:solidFill>
                  <a:schemeClr val="bg1"/>
                </a:solidFill>
                <a:latin typeface="Tahoma"/>
                <a:ea typeface="+mn-ea"/>
                <a:cs typeface="Tahoma"/>
              </a:defRPr>
            </a:lvl3pPr>
            <a:lvl4pPr>
              <a:defRPr lang="fr-FR" sz="1800" b="0" i="0" kern="1200" spc="15" dirty="0" smtClean="0">
                <a:solidFill>
                  <a:schemeClr val="bg1"/>
                </a:solidFill>
                <a:latin typeface="Tahoma"/>
                <a:ea typeface="+mn-ea"/>
                <a:cs typeface="Tahoma"/>
              </a:defRPr>
            </a:lvl4pPr>
            <a:lvl5pPr>
              <a:defRPr lang="fr-FR" sz="1800" b="0" i="0" kern="1200" spc="15" dirty="0">
                <a:solidFill>
                  <a:schemeClr val="bg1"/>
                </a:solidFill>
                <a:latin typeface="Tahoma"/>
                <a:ea typeface="+mn-ea"/>
                <a:cs typeface="Tahoma"/>
              </a:defRPr>
            </a:lvl5pPr>
          </a:lstStyle>
          <a:p>
            <a:pPr lvl="0"/>
            <a:r>
              <a:rPr lang="fr-FR"/>
              <a:t>Acting — Titre de la présentation</a:t>
            </a:r>
          </a:p>
        </p:txBody>
      </p:sp>
      <p:sp>
        <p:nvSpPr>
          <p:cNvPr id="67" name="object 12">
            <a:extLst>
              <a:ext uri="{FF2B5EF4-FFF2-40B4-BE49-F238E27FC236}">
                <a16:creationId xmlns:a16="http://schemas.microsoft.com/office/drawing/2014/main" id="{7CB238DF-4AE5-6541-A97F-F167CABCADE9}"/>
              </a:ext>
            </a:extLst>
          </p:cNvPr>
          <p:cNvSpPr/>
          <p:nvPr userDrawn="1"/>
        </p:nvSpPr>
        <p:spPr>
          <a:xfrm>
            <a:off x="3634231" y="2543961"/>
            <a:ext cx="471170" cy="880110"/>
          </a:xfrm>
          <a:custGeom>
            <a:avLst/>
            <a:gdLst/>
            <a:ahLst/>
            <a:cxnLst/>
            <a:rect l="l" t="t" r="r" b="b"/>
            <a:pathLst>
              <a:path w="471169" h="880110">
                <a:moveTo>
                  <a:pt x="470913" y="0"/>
                </a:moveTo>
                <a:lnTo>
                  <a:pt x="301171" y="0"/>
                </a:lnTo>
                <a:lnTo>
                  <a:pt x="0" y="879554"/>
                </a:lnTo>
                <a:lnTo>
                  <a:pt x="168447" y="879554"/>
                </a:lnTo>
                <a:lnTo>
                  <a:pt x="470913" y="0"/>
                </a:lnTo>
                <a:close/>
              </a:path>
            </a:pathLst>
          </a:custGeom>
          <a:solidFill>
            <a:srgbClr val="EE9003"/>
          </a:solidFill>
        </p:spPr>
        <p:txBody>
          <a:bodyPr wrap="square" lIns="0" tIns="0" rIns="0" bIns="0" rtlCol="0"/>
          <a:lstStyle/>
          <a:p>
            <a:endParaRPr/>
          </a:p>
        </p:txBody>
      </p:sp>
      <p:sp>
        <p:nvSpPr>
          <p:cNvPr id="68" name="Espace réservé du texte 4">
            <a:extLst>
              <a:ext uri="{FF2B5EF4-FFF2-40B4-BE49-F238E27FC236}">
                <a16:creationId xmlns:a16="http://schemas.microsoft.com/office/drawing/2014/main" id="{49954DEE-BE46-964D-BD0C-98E5FDE11070}"/>
              </a:ext>
            </a:extLst>
          </p:cNvPr>
          <p:cNvSpPr>
            <a:spLocks noGrp="1"/>
          </p:cNvSpPr>
          <p:nvPr>
            <p:ph type="body" sz="quarter" idx="20" hasCustomPrompt="1"/>
          </p:nvPr>
        </p:nvSpPr>
        <p:spPr>
          <a:xfrm>
            <a:off x="4394200" y="2527300"/>
            <a:ext cx="3251200" cy="500137"/>
          </a:xfrm>
          <a:prstGeom prst="rect">
            <a:avLst/>
          </a:prstGeom>
        </p:spPr>
        <p:txBody>
          <a:bodyPr/>
          <a:lstStyle>
            <a:lvl1pPr>
              <a:defRPr lang="fr-FR" sz="3250" kern="1200" spc="-30" dirty="0" smtClean="0">
                <a:solidFill>
                  <a:srgbClr val="FFFFFF"/>
                </a:solidFill>
                <a:latin typeface="Tahoma"/>
                <a:ea typeface="+mn-ea"/>
                <a:cs typeface="Tahoma"/>
              </a:defRPr>
            </a:lvl1pPr>
          </a:lstStyle>
          <a:p>
            <a:pPr lvl="0"/>
            <a:r>
              <a:rPr lang="fr-FR"/>
              <a:t>George Martin</a:t>
            </a:r>
          </a:p>
        </p:txBody>
      </p:sp>
      <p:sp>
        <p:nvSpPr>
          <p:cNvPr id="69" name="Espace réservé du texte 6">
            <a:extLst>
              <a:ext uri="{FF2B5EF4-FFF2-40B4-BE49-F238E27FC236}">
                <a16:creationId xmlns:a16="http://schemas.microsoft.com/office/drawing/2014/main" id="{37BB7DCD-F08B-E341-8E18-CB4E2AAEA80E}"/>
              </a:ext>
            </a:extLst>
          </p:cNvPr>
          <p:cNvSpPr>
            <a:spLocks noGrp="1"/>
          </p:cNvSpPr>
          <p:nvPr>
            <p:ph type="body" sz="quarter" idx="22" hasCustomPrompt="1"/>
          </p:nvPr>
        </p:nvSpPr>
        <p:spPr>
          <a:xfrm>
            <a:off x="4394200" y="3162300"/>
            <a:ext cx="2882900" cy="269304"/>
          </a:xfrm>
          <a:prstGeom prst="rect">
            <a:avLst/>
          </a:prstGeom>
        </p:spPr>
        <p:txBody>
          <a:bodyPr/>
          <a:lstStyle>
            <a:lvl1pPr>
              <a:defRPr lang="fr-FR" sz="1750" kern="1200" spc="60" dirty="0" smtClean="0">
                <a:solidFill>
                  <a:srgbClr val="FFFFFF"/>
                </a:solidFill>
                <a:latin typeface="Tahoma"/>
                <a:ea typeface="+mn-ea"/>
                <a:cs typeface="Tahoma"/>
              </a:defRPr>
            </a:lvl1pPr>
            <a:lvl2pPr>
              <a:defRPr lang="fr-FR" sz="1750" kern="1200" spc="60" dirty="0" smtClean="0">
                <a:solidFill>
                  <a:srgbClr val="FFFFFF"/>
                </a:solidFill>
                <a:latin typeface="Tahoma"/>
                <a:ea typeface="+mn-ea"/>
                <a:cs typeface="Tahoma"/>
              </a:defRPr>
            </a:lvl2pPr>
            <a:lvl3pPr>
              <a:defRPr lang="fr-FR" sz="1750" kern="1200" spc="60" dirty="0" smtClean="0">
                <a:solidFill>
                  <a:srgbClr val="FFFFFF"/>
                </a:solidFill>
                <a:latin typeface="Tahoma"/>
                <a:ea typeface="+mn-ea"/>
                <a:cs typeface="Tahoma"/>
              </a:defRPr>
            </a:lvl3pPr>
            <a:lvl4pPr>
              <a:defRPr lang="fr-FR" sz="1750" kern="1200" spc="60" dirty="0" smtClean="0">
                <a:solidFill>
                  <a:srgbClr val="FFFFFF"/>
                </a:solidFill>
                <a:latin typeface="Tahoma"/>
                <a:ea typeface="+mn-ea"/>
                <a:cs typeface="Tahoma"/>
              </a:defRPr>
            </a:lvl4pPr>
            <a:lvl5pPr>
              <a:defRPr lang="fr-FR" sz="1750" kern="1200" spc="60" dirty="0">
                <a:solidFill>
                  <a:srgbClr val="FFFFFF"/>
                </a:solidFill>
                <a:latin typeface="Tahoma"/>
                <a:ea typeface="+mn-ea"/>
                <a:cs typeface="Tahoma"/>
              </a:defRPr>
            </a:lvl5pPr>
          </a:lstStyle>
          <a:p>
            <a:pPr lvl="0"/>
            <a:r>
              <a:rPr lang="fr-FR"/>
              <a:t>CEO chez Acting</a:t>
            </a:r>
          </a:p>
        </p:txBody>
      </p:sp>
      <p:sp>
        <p:nvSpPr>
          <p:cNvPr id="70" name="Espace réservé pour une image  8">
            <a:extLst>
              <a:ext uri="{FF2B5EF4-FFF2-40B4-BE49-F238E27FC236}">
                <a16:creationId xmlns:a16="http://schemas.microsoft.com/office/drawing/2014/main" id="{5FF4B689-D802-3F44-AEA0-D53D1E64FD6B}"/>
              </a:ext>
            </a:extLst>
          </p:cNvPr>
          <p:cNvSpPr>
            <a:spLocks noGrp="1"/>
          </p:cNvSpPr>
          <p:nvPr>
            <p:ph type="pic" sz="quarter" idx="23"/>
          </p:nvPr>
        </p:nvSpPr>
        <p:spPr>
          <a:xfrm>
            <a:off x="1435100" y="2006600"/>
            <a:ext cx="1854200" cy="1854200"/>
          </a:xfrm>
          <a:prstGeom prst="ellipse">
            <a:avLst/>
          </a:prstGeom>
        </p:spPr>
        <p:txBody>
          <a:bodyPr/>
          <a:lstStyle/>
          <a:p>
            <a:endParaRPr lang="fr-FR"/>
          </a:p>
        </p:txBody>
      </p:sp>
      <p:sp>
        <p:nvSpPr>
          <p:cNvPr id="71" name="Espace réservé du texte 67">
            <a:extLst>
              <a:ext uri="{FF2B5EF4-FFF2-40B4-BE49-F238E27FC236}">
                <a16:creationId xmlns:a16="http://schemas.microsoft.com/office/drawing/2014/main" id="{ABC7FD7E-0EE0-C147-A9A0-3D62C2BF2D91}"/>
              </a:ext>
            </a:extLst>
          </p:cNvPr>
          <p:cNvSpPr>
            <a:spLocks noGrp="1"/>
          </p:cNvSpPr>
          <p:nvPr>
            <p:ph type="body" sz="quarter" idx="24" hasCustomPrompt="1"/>
          </p:nvPr>
        </p:nvSpPr>
        <p:spPr>
          <a:xfrm>
            <a:off x="1435100" y="4648200"/>
            <a:ext cx="5765800" cy="4744440"/>
          </a:xfrm>
          <a:prstGeom prst="rect">
            <a:avLst/>
          </a:prstGeom>
        </p:spPr>
        <p:txBody>
          <a:bodyPr/>
          <a:lstStyle>
            <a:lvl1pPr>
              <a:lnSpc>
                <a:spcPct val="130000"/>
              </a:lnSpc>
              <a:defRPr lang="fr-FR" sz="2400" b="0" i="0" kern="1200" spc="-5" dirty="0" smtClean="0">
                <a:solidFill>
                  <a:schemeClr val="bg1"/>
                </a:solidFill>
                <a:latin typeface="Tahoma"/>
                <a:ea typeface="+mn-ea"/>
                <a:cs typeface="Tahoma"/>
              </a:defRPr>
            </a:lvl1pPr>
            <a:lvl2pPr>
              <a:defRPr lang="fr-FR" sz="2400" b="0" i="0" kern="1200" spc="-5" dirty="0" smtClean="0">
                <a:solidFill>
                  <a:schemeClr val="bg1"/>
                </a:solidFill>
                <a:latin typeface="Tahoma"/>
                <a:ea typeface="+mn-ea"/>
                <a:cs typeface="Tahoma"/>
              </a:defRPr>
            </a:lvl2pPr>
            <a:lvl3pPr>
              <a:defRPr lang="fr-FR" sz="2400" b="0" i="0" kern="1200" spc="-5" dirty="0" smtClean="0">
                <a:solidFill>
                  <a:schemeClr val="bg1"/>
                </a:solidFill>
                <a:latin typeface="Tahoma"/>
                <a:ea typeface="+mn-ea"/>
                <a:cs typeface="Tahoma"/>
              </a:defRPr>
            </a:lvl3pPr>
            <a:lvl4pPr>
              <a:defRPr lang="fr-FR" sz="2400" b="0" i="0" kern="1200" spc="-5" dirty="0" smtClean="0">
                <a:solidFill>
                  <a:schemeClr val="bg1"/>
                </a:solidFill>
                <a:latin typeface="Tahoma"/>
                <a:ea typeface="+mn-ea"/>
                <a:cs typeface="Tahoma"/>
              </a:defRPr>
            </a:lvl4pPr>
            <a:lvl5pPr>
              <a:defRPr lang="fr-FR" sz="2400" b="0" i="0" kern="1200" spc="-5" dirty="0">
                <a:solidFill>
                  <a:schemeClr val="bg1"/>
                </a:solidFill>
                <a:latin typeface="Tahoma"/>
                <a:ea typeface="+mn-ea"/>
                <a:cs typeface="Tahoma"/>
              </a:defRPr>
            </a:lvl5pPr>
          </a:lstStyle>
          <a:p>
            <a:pPr lvl="0"/>
            <a:r>
              <a:rPr lang="fr-FR"/>
              <a:t>Sed ut </a:t>
            </a:r>
            <a:r>
              <a:rPr lang="fr-FR" err="1"/>
              <a:t>perspiciatis</a:t>
            </a:r>
            <a:r>
              <a:rPr lang="fr-FR"/>
              <a:t> !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a:t>
            </a:r>
            <a:r>
              <a:rPr lang="fr-FR" err="1"/>
              <a:t>Nemo</a:t>
            </a:r>
            <a:r>
              <a:rPr lang="fr-FR"/>
              <a:t>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 </a:t>
            </a:r>
            <a:r>
              <a:rPr lang="fr-FR" err="1"/>
              <a:t>consequuntur</a:t>
            </a:r>
            <a:r>
              <a:rPr lang="fr-FR"/>
              <a:t> </a:t>
            </a:r>
            <a:r>
              <a:rPr lang="fr-FR" err="1"/>
              <a:t>magni</a:t>
            </a:r>
            <a:r>
              <a:rPr lang="fr-FR"/>
              <a:t> </a:t>
            </a:r>
            <a:r>
              <a:rPr lang="fr-FR" err="1"/>
              <a:t>dolores</a:t>
            </a:r>
            <a:r>
              <a:rPr lang="fr-FR"/>
              <a:t> </a:t>
            </a:r>
            <a:r>
              <a:rPr lang="fr-FR" err="1"/>
              <a:t>eos</a:t>
            </a:r>
            <a:r>
              <a:rPr lang="fr-FR"/>
              <a:t> qui </a:t>
            </a:r>
            <a:r>
              <a:rPr lang="fr-FR" err="1"/>
              <a:t>ratione</a:t>
            </a:r>
            <a:r>
              <a:rPr lang="fr-FR"/>
              <a:t> </a:t>
            </a:r>
            <a:r>
              <a:rPr lang="fr-FR" err="1"/>
              <a:t>voluptatem</a:t>
            </a:r>
            <a:r>
              <a:rPr lang="fr-FR"/>
              <a:t> </a:t>
            </a:r>
            <a:r>
              <a:rPr lang="fr-FR" err="1"/>
              <a:t>sequi</a:t>
            </a:r>
            <a:r>
              <a:rPr lang="fr-FR"/>
              <a:t> </a:t>
            </a:r>
            <a:r>
              <a:rPr lang="fr-FR" err="1"/>
              <a:t>nesciunt</a:t>
            </a:r>
            <a:r>
              <a:rPr lang="fr-FR"/>
              <a:t>. </a:t>
            </a:r>
            <a:r>
              <a:rPr lang="fr-FR" err="1"/>
              <a:t>Neque</a:t>
            </a:r>
            <a:r>
              <a:rPr lang="fr-FR"/>
              <a:t> </a:t>
            </a:r>
            <a:r>
              <a:rPr lang="fr-FR" err="1"/>
              <a:t>porro</a:t>
            </a:r>
            <a:r>
              <a:rPr lang="fr-FR"/>
              <a:t> </a:t>
            </a:r>
            <a:r>
              <a:rPr lang="fr-FR" err="1"/>
              <a:t>quisquam</a:t>
            </a:r>
            <a:r>
              <a:rPr lang="fr-FR"/>
              <a:t> !</a:t>
            </a:r>
          </a:p>
        </p:txBody>
      </p:sp>
      <p:sp>
        <p:nvSpPr>
          <p:cNvPr id="72" name="Espace réservé du texte 7">
            <a:extLst>
              <a:ext uri="{FF2B5EF4-FFF2-40B4-BE49-F238E27FC236}">
                <a16:creationId xmlns:a16="http://schemas.microsoft.com/office/drawing/2014/main" id="{D3797C27-01E9-1F46-AF9C-81EA347602CB}"/>
              </a:ext>
            </a:extLst>
          </p:cNvPr>
          <p:cNvSpPr>
            <a:spLocks noGrp="1"/>
          </p:cNvSpPr>
          <p:nvPr>
            <p:ph type="body" sz="quarter" idx="12" hasCustomPrompt="1"/>
          </p:nvPr>
        </p:nvSpPr>
        <p:spPr>
          <a:xfrm>
            <a:off x="8528050" y="1158874"/>
            <a:ext cx="5060950" cy="4725974"/>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endParaRPr lang="fr-FR" sz="2400">
              <a:latin typeface="Tahoma"/>
              <a:cs typeface="Tahoma"/>
            </a:endParaRPr>
          </a:p>
          <a:p>
            <a:pPr marL="12700" marR="5080">
              <a:lnSpc>
                <a:spcPct val="150000"/>
              </a:lnSpc>
            </a:pP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r>
              <a:rPr lang="fr-FR" sz="2400" err="1">
                <a:solidFill>
                  <a:srgbClr val="2B3C77"/>
                </a:solidFill>
                <a:latin typeface="Tahoma"/>
                <a:cs typeface="Tahoma"/>
              </a:rPr>
              <a:t>Nemo</a:t>
            </a:r>
            <a:r>
              <a:rPr lang="fr-FR" sz="2400">
                <a:solidFill>
                  <a:srgbClr val="2B3C77"/>
                </a:solidFill>
                <a:latin typeface="Tahoma"/>
                <a:cs typeface="Tahoma"/>
              </a:rPr>
              <a: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err="1">
                <a:solidFill>
                  <a:srgbClr val="2B3C77"/>
                </a:solidFill>
                <a:latin typeface="Tahoma"/>
                <a:cs typeface="Tahoma"/>
              </a:rPr>
              <a:t>ipsam</a:t>
            </a:r>
            <a:r>
              <a:rPr lang="fr-FR" sz="240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quia </a:t>
            </a:r>
            <a:r>
              <a:rPr lang="fr-FR" sz="2400" spc="-10" err="1">
                <a:solidFill>
                  <a:srgbClr val="2B3C77"/>
                </a:solidFill>
                <a:latin typeface="Tahoma"/>
                <a:cs typeface="Tahoma"/>
              </a:rPr>
              <a:t>voluptas</a:t>
            </a:r>
            <a:r>
              <a:rPr lang="fr-FR" sz="2400" spc="-10">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aspernatur</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5" err="1">
                <a:solidFill>
                  <a:srgbClr val="2B3C77"/>
                </a:solidFill>
                <a:latin typeface="Tahoma"/>
                <a:cs typeface="Tahoma"/>
              </a:rPr>
              <a:t>odit</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10" err="1">
                <a:solidFill>
                  <a:srgbClr val="2B3C77"/>
                </a:solidFill>
                <a:latin typeface="Tahoma"/>
                <a:cs typeface="Tahoma"/>
              </a:rPr>
              <a:t>fugi</a:t>
            </a:r>
            <a:endParaRPr lang="fr-FR" sz="2400">
              <a:latin typeface="Tahoma"/>
              <a:cs typeface="Tahoma"/>
            </a:endParaRPr>
          </a:p>
        </p:txBody>
      </p:sp>
      <p:sp>
        <p:nvSpPr>
          <p:cNvPr id="76" name="Espace réservé du texte 7">
            <a:extLst>
              <a:ext uri="{FF2B5EF4-FFF2-40B4-BE49-F238E27FC236}">
                <a16:creationId xmlns:a16="http://schemas.microsoft.com/office/drawing/2014/main" id="{A35F9CCF-9E9E-3740-9A07-784BCD4D65A9}"/>
              </a:ext>
            </a:extLst>
          </p:cNvPr>
          <p:cNvSpPr>
            <a:spLocks noGrp="1"/>
          </p:cNvSpPr>
          <p:nvPr>
            <p:ph type="body" sz="quarter" idx="25" hasCustomPrompt="1"/>
          </p:nvPr>
        </p:nvSpPr>
        <p:spPr>
          <a:xfrm>
            <a:off x="13938250" y="1158874"/>
            <a:ext cx="5060950" cy="4725974"/>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endParaRPr lang="fr-FR" sz="2400">
              <a:latin typeface="Tahoma"/>
              <a:cs typeface="Tahoma"/>
            </a:endParaRPr>
          </a:p>
          <a:p>
            <a:pPr marL="12700" marR="5080">
              <a:lnSpc>
                <a:spcPct val="150000"/>
              </a:lnSpc>
            </a:pP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r>
              <a:rPr lang="fr-FR" sz="2400" err="1">
                <a:solidFill>
                  <a:srgbClr val="2B3C77"/>
                </a:solidFill>
                <a:latin typeface="Tahoma"/>
                <a:cs typeface="Tahoma"/>
              </a:rPr>
              <a:t>Nemo</a:t>
            </a:r>
            <a:r>
              <a:rPr lang="fr-FR" sz="2400">
                <a:solidFill>
                  <a:srgbClr val="2B3C77"/>
                </a:solidFill>
                <a:latin typeface="Tahoma"/>
                <a:cs typeface="Tahoma"/>
              </a:rPr>
              <a: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err="1">
                <a:solidFill>
                  <a:srgbClr val="2B3C77"/>
                </a:solidFill>
                <a:latin typeface="Tahoma"/>
                <a:cs typeface="Tahoma"/>
              </a:rPr>
              <a:t>ipsam</a:t>
            </a:r>
            <a:r>
              <a:rPr lang="fr-FR" sz="240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quia </a:t>
            </a:r>
            <a:r>
              <a:rPr lang="fr-FR" sz="2400" spc="-10" err="1">
                <a:solidFill>
                  <a:srgbClr val="2B3C77"/>
                </a:solidFill>
                <a:latin typeface="Tahoma"/>
                <a:cs typeface="Tahoma"/>
              </a:rPr>
              <a:t>voluptas</a:t>
            </a:r>
            <a:r>
              <a:rPr lang="fr-FR" sz="2400" spc="-10">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aspernatur</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5" err="1">
                <a:solidFill>
                  <a:srgbClr val="2B3C77"/>
                </a:solidFill>
                <a:latin typeface="Tahoma"/>
                <a:cs typeface="Tahoma"/>
              </a:rPr>
              <a:t>odit</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10" err="1">
                <a:solidFill>
                  <a:srgbClr val="2B3C77"/>
                </a:solidFill>
                <a:latin typeface="Tahoma"/>
                <a:cs typeface="Tahoma"/>
              </a:rPr>
              <a:t>fugi</a:t>
            </a:r>
            <a:endParaRPr lang="fr-FR" sz="2400">
              <a:latin typeface="Tahoma"/>
              <a:cs typeface="Tahoma"/>
            </a:endParaRPr>
          </a:p>
        </p:txBody>
      </p:sp>
      <p:sp>
        <p:nvSpPr>
          <p:cNvPr id="77" name="Espace réservé du texte 7">
            <a:extLst>
              <a:ext uri="{FF2B5EF4-FFF2-40B4-BE49-F238E27FC236}">
                <a16:creationId xmlns:a16="http://schemas.microsoft.com/office/drawing/2014/main" id="{F1F1ADC4-2D60-234F-848F-94FDA485D76A}"/>
              </a:ext>
            </a:extLst>
          </p:cNvPr>
          <p:cNvSpPr>
            <a:spLocks noGrp="1"/>
          </p:cNvSpPr>
          <p:nvPr>
            <p:ph type="body" sz="quarter" idx="26" hasCustomPrompt="1"/>
          </p:nvPr>
        </p:nvSpPr>
        <p:spPr>
          <a:xfrm>
            <a:off x="8528050" y="6340475"/>
            <a:ext cx="5060950" cy="3617978"/>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endParaRPr lang="fr-FR" sz="2400">
              <a:latin typeface="Tahoma"/>
              <a:cs typeface="Tahoma"/>
            </a:endParaRPr>
          </a:p>
          <a:p>
            <a:pPr marL="12700" marR="5080">
              <a:lnSpc>
                <a:spcPct val="150000"/>
              </a:lnSpc>
            </a:pP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endParaRPr lang="fr-FR" sz="2400">
              <a:latin typeface="Tahoma"/>
              <a:cs typeface="Tahoma"/>
            </a:endParaRPr>
          </a:p>
        </p:txBody>
      </p:sp>
      <p:sp>
        <p:nvSpPr>
          <p:cNvPr id="78" name="Espace réservé du texte 7">
            <a:extLst>
              <a:ext uri="{FF2B5EF4-FFF2-40B4-BE49-F238E27FC236}">
                <a16:creationId xmlns:a16="http://schemas.microsoft.com/office/drawing/2014/main" id="{599A9248-F0D1-BE43-9939-3F7923786988}"/>
              </a:ext>
            </a:extLst>
          </p:cNvPr>
          <p:cNvSpPr>
            <a:spLocks noGrp="1"/>
          </p:cNvSpPr>
          <p:nvPr>
            <p:ph type="body" sz="quarter" idx="27" hasCustomPrompt="1"/>
          </p:nvPr>
        </p:nvSpPr>
        <p:spPr>
          <a:xfrm>
            <a:off x="13938250" y="6340475"/>
            <a:ext cx="5060950" cy="3617978"/>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endParaRPr lang="fr-FR" sz="2400">
              <a:latin typeface="Tahoma"/>
              <a:cs typeface="Tahoma"/>
            </a:endParaRPr>
          </a:p>
          <a:p>
            <a:pPr marL="12700" marR="5080">
              <a:lnSpc>
                <a:spcPct val="150000"/>
              </a:lnSpc>
            </a:pP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endParaRPr lang="fr-FR" sz="2400">
              <a:latin typeface="Tahoma"/>
              <a:cs typeface="Tahoma"/>
            </a:endParaRPr>
          </a:p>
        </p:txBody>
      </p:sp>
    </p:spTree>
    <p:extLst>
      <p:ext uri="{BB962C8B-B14F-4D97-AF65-F5344CB8AC3E}">
        <p14:creationId xmlns:p14="http://schemas.microsoft.com/office/powerpoint/2010/main" val="206711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bleau">
    <p:bg>
      <p:bgPr>
        <a:solidFill>
          <a:srgbClr val="EFEFEF"/>
        </a:solidFill>
        <a:effectLst/>
      </p:bgPr>
    </p:bg>
    <p:spTree>
      <p:nvGrpSpPr>
        <p:cNvPr id="1" name=""/>
        <p:cNvGrpSpPr/>
        <p:nvPr/>
      </p:nvGrpSpPr>
      <p:grpSpPr>
        <a:xfrm>
          <a:off x="0" y="0"/>
          <a:ext cx="0" cy="0"/>
          <a:chOff x="0" y="0"/>
          <a:chExt cx="0" cy="0"/>
        </a:xfrm>
      </p:grpSpPr>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endParaRPr/>
          </a:p>
        </p:txBody>
      </p:sp>
      <p:sp>
        <p:nvSpPr>
          <p:cNvPr id="84" name="Espace réservé du texte 78">
            <a:extLst>
              <a:ext uri="{FF2B5EF4-FFF2-40B4-BE49-F238E27FC236}">
                <a16:creationId xmlns:a16="http://schemas.microsoft.com/office/drawing/2014/main" id="{E36E58B8-45A7-5642-889E-80879F0DAB49}"/>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85" name="object 10">
            <a:extLst>
              <a:ext uri="{FF2B5EF4-FFF2-40B4-BE49-F238E27FC236}">
                <a16:creationId xmlns:a16="http://schemas.microsoft.com/office/drawing/2014/main" id="{26454ECC-B219-D349-B290-06FA2789E735}"/>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86" name="Holder 4">
            <a:extLst>
              <a:ext uri="{FF2B5EF4-FFF2-40B4-BE49-F238E27FC236}">
                <a16:creationId xmlns:a16="http://schemas.microsoft.com/office/drawing/2014/main" id="{CD538037-DB2F-3D4B-949F-1600522866ED}"/>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29" name="Espace réservé du texte 3">
            <a:extLst>
              <a:ext uri="{FF2B5EF4-FFF2-40B4-BE49-F238E27FC236}">
                <a16:creationId xmlns:a16="http://schemas.microsoft.com/office/drawing/2014/main" id="{43628528-9F63-AB4B-B6CC-CD5C792ACAB7}"/>
              </a:ext>
            </a:extLst>
          </p:cNvPr>
          <p:cNvSpPr>
            <a:spLocks noGrp="1"/>
          </p:cNvSpPr>
          <p:nvPr>
            <p:ph type="body" sz="quarter" idx="19" hasCustomPrompt="1"/>
          </p:nvPr>
        </p:nvSpPr>
        <p:spPr>
          <a:xfrm>
            <a:off x="1638300" y="1168400"/>
            <a:ext cx="9105900" cy="300082"/>
          </a:xfrm>
          <a:prstGeom prst="rect">
            <a:avLst/>
          </a:prstGeom>
          <a:noFill/>
        </p:spPr>
        <p:txBody>
          <a:bodyPr wrap="square" rtlCol="0">
            <a:spAutoFit/>
          </a:bodyPr>
          <a:lstStyle>
            <a:lvl1pPr>
              <a:defRPr lang="fr-FR" sz="1950" kern="1200" spc="420" dirty="0" smtClean="0">
                <a:solidFill>
                  <a:srgbClr val="2B3C77"/>
                </a:solidFill>
                <a:latin typeface="Tahoma"/>
                <a:cs typeface="Tahoma"/>
              </a:defRPr>
            </a:lvl1pPr>
            <a:lvl2pPr>
              <a:defRPr lang="fr-FR" sz="1800" kern="1200" dirty="0" smtClean="0">
                <a:solidFill>
                  <a:schemeClr val="tx1"/>
                </a:solidFill>
              </a:defRPr>
            </a:lvl2pPr>
            <a:lvl3pPr>
              <a:defRPr lang="fr-FR" sz="1800" kern="1200" dirty="0" smtClean="0">
                <a:solidFill>
                  <a:schemeClr val="tx1"/>
                </a:solidFill>
              </a:defRPr>
            </a:lvl3pPr>
            <a:lvl4pPr>
              <a:defRPr lang="fr-FR" sz="1800" kern="1200" dirty="0" smtClean="0">
                <a:solidFill>
                  <a:schemeClr val="tx1"/>
                </a:solidFill>
              </a:defRPr>
            </a:lvl4pPr>
            <a:lvl5pPr>
              <a:defRPr lang="fr-FR" sz="1800" kern="1200" dirty="0">
                <a:solidFill>
                  <a:schemeClr val="tx1"/>
                </a:solidFill>
              </a:defRPr>
            </a:lvl5pPr>
          </a:lstStyle>
          <a:p>
            <a:pPr marL="12700" marR="0" lvl="0" indent="0" algn="l" defTabSz="914400" rtl="0" eaLnBrk="1" fontAlgn="auto" latinLnBrk="0" hangingPunct="1">
              <a:lnSpc>
                <a:spcPct val="100000"/>
              </a:lnSpc>
              <a:spcBef>
                <a:spcPts val="125"/>
              </a:spcBef>
              <a:spcAft>
                <a:spcPts val="0"/>
              </a:spcAft>
              <a:buClrTx/>
              <a:buSzTx/>
              <a:buFontTx/>
              <a:buNone/>
              <a:tabLst>
                <a:tab pos="1565275" algn="l"/>
                <a:tab pos="1844675" algn="l"/>
                <a:tab pos="2922270" algn="l"/>
                <a:tab pos="3493770" algn="l"/>
                <a:tab pos="5004435" algn="l"/>
                <a:tab pos="5931535" algn="l"/>
              </a:tabLst>
              <a:defRPr/>
            </a:pPr>
            <a:r>
              <a:rPr kumimoji="0" lang="fr-FR" sz="1950" b="0" i="0" u="none" strike="noStrike" kern="1200" cap="none" spc="420" normalizeH="0" baseline="0" noProof="0">
                <a:ln>
                  <a:noFill/>
                </a:ln>
                <a:solidFill>
                  <a:srgbClr val="2B3C77"/>
                </a:solidFill>
                <a:effectLst/>
                <a:uLnTx/>
                <a:uFillTx/>
                <a:latin typeface="Tahoma"/>
                <a:ea typeface="+mn-ea"/>
                <a:cs typeface="Tahoma"/>
              </a:rPr>
              <a:t>L</a:t>
            </a:r>
            <a:r>
              <a:rPr kumimoji="0" lang="fr-FR" sz="1950" b="0" i="0" u="none" strike="noStrike" kern="1200" cap="none" spc="15" normalizeH="0" baseline="0" noProof="0">
                <a:ln>
                  <a:noFill/>
                </a:ln>
                <a:solidFill>
                  <a:srgbClr val="2B3C77"/>
                </a:solidFill>
                <a:effectLst/>
                <a:uLnTx/>
                <a:uFillTx/>
                <a:latin typeface="Tahoma"/>
                <a:ea typeface="+mn-ea"/>
                <a:cs typeface="Tahoma"/>
              </a:rPr>
              <a:t>É</a:t>
            </a:r>
            <a:r>
              <a:rPr kumimoji="0" lang="fr-FR" sz="1950" b="0" i="0" u="none" strike="noStrike" kern="1200" cap="none" spc="-195"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G</a:t>
            </a:r>
            <a:r>
              <a:rPr kumimoji="0" lang="fr-FR" sz="1950" b="0" i="0" u="none" strike="noStrike" kern="1200" cap="none" spc="-200"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E</a:t>
            </a:r>
            <a:r>
              <a:rPr kumimoji="0" lang="fr-FR" sz="1950" b="0" i="0" u="none" strike="noStrike" kern="1200" cap="none" spc="-200"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N</a:t>
            </a:r>
            <a:r>
              <a:rPr kumimoji="0" lang="fr-FR" sz="1950" b="0" i="0" u="none" strike="noStrike" kern="1200" cap="none" spc="-200"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D</a:t>
            </a:r>
            <a:r>
              <a:rPr kumimoji="0" lang="fr-FR" sz="1950" b="0" i="0" u="none" strike="noStrike" kern="1200" cap="none" spc="-200"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E</a:t>
            </a:r>
            <a:r>
              <a:rPr kumimoji="0" lang="fr-FR" sz="1950" b="0" i="0" u="none" strike="noStrike" kern="1200" cap="none" spc="0" normalizeH="0" baseline="0" noProof="0">
                <a:ln>
                  <a:noFill/>
                </a:ln>
                <a:solidFill>
                  <a:srgbClr val="2B3C77"/>
                </a:solidFill>
                <a:effectLst/>
                <a:uLnTx/>
                <a:uFillTx/>
                <a:latin typeface="Tahoma"/>
                <a:ea typeface="+mn-ea"/>
                <a:cs typeface="Tahoma"/>
              </a:rPr>
              <a:t>	</a:t>
            </a:r>
            <a:r>
              <a:rPr kumimoji="0" lang="fr-FR" sz="1950" b="0" i="0" u="none" strike="noStrike" kern="1200" cap="none" spc="10" normalizeH="0" baseline="0" noProof="0">
                <a:ln>
                  <a:noFill/>
                </a:ln>
                <a:solidFill>
                  <a:srgbClr val="2B3C77"/>
                </a:solidFill>
                <a:effectLst/>
                <a:uLnTx/>
                <a:uFillTx/>
                <a:latin typeface="Tahoma"/>
                <a:ea typeface="+mn-ea"/>
                <a:cs typeface="Tahoma"/>
              </a:rPr>
              <a:t>/</a:t>
            </a:r>
            <a:r>
              <a:rPr kumimoji="0" lang="fr-FR" sz="1950" b="0" i="0" u="none" strike="noStrike" kern="1200" cap="none" spc="0" normalizeH="0" baseline="0" noProof="0">
                <a:ln>
                  <a:noFill/>
                </a:ln>
                <a:solidFill>
                  <a:srgbClr val="2B3C77"/>
                </a:solidFill>
                <a:effectLst/>
                <a:uLnTx/>
                <a:uFillTx/>
                <a:latin typeface="Tahoma"/>
                <a:ea typeface="+mn-ea"/>
                <a:cs typeface="Tahoma"/>
              </a:rPr>
              <a:t>	</a:t>
            </a:r>
            <a:r>
              <a:rPr kumimoji="0" lang="fr-FR" sz="1950" b="0" i="0" u="none" strike="noStrike" kern="1200" cap="none" spc="425" normalizeH="0" baseline="0" noProof="0">
                <a:ln>
                  <a:noFill/>
                </a:ln>
                <a:solidFill>
                  <a:srgbClr val="2B3C77"/>
                </a:solidFill>
                <a:effectLst/>
                <a:uLnTx/>
                <a:uFillTx/>
                <a:latin typeface="Tahoma"/>
                <a:ea typeface="+mn-ea"/>
                <a:cs typeface="Tahoma"/>
              </a:rPr>
              <a:t>TABLEAU À COPIER DANS LE MASQUE</a:t>
            </a:r>
            <a:endParaRPr kumimoji="0" lang="fr-FR" sz="1950" b="0" i="0" u="none" strike="noStrike" kern="1200" cap="none" spc="0" normalizeH="0" baseline="0" noProof="0">
              <a:ln>
                <a:noFill/>
              </a:ln>
              <a:solidFill>
                <a:prstClr val="black"/>
              </a:solidFill>
              <a:effectLst/>
              <a:uLnTx/>
              <a:uFillTx/>
              <a:latin typeface="Tahoma"/>
              <a:ea typeface="+mn-ea"/>
              <a:cs typeface="Tahoma"/>
            </a:endParaRPr>
          </a:p>
        </p:txBody>
      </p:sp>
      <p:graphicFrame>
        <p:nvGraphicFramePr>
          <p:cNvPr id="6" name="Tableau 6">
            <a:extLst>
              <a:ext uri="{FF2B5EF4-FFF2-40B4-BE49-F238E27FC236}">
                <a16:creationId xmlns:a16="http://schemas.microsoft.com/office/drawing/2014/main" id="{74E70029-627D-704F-A0CC-6D504D99589A}"/>
              </a:ext>
            </a:extLst>
          </p:cNvPr>
          <p:cNvGraphicFramePr>
            <a:graphicFrameLocks noGrp="1"/>
          </p:cNvGraphicFramePr>
          <p:nvPr userDrawn="1">
            <p:extLst>
              <p:ext uri="{D42A27DB-BD31-4B8C-83A1-F6EECF244321}">
                <p14:modId xmlns:p14="http://schemas.microsoft.com/office/powerpoint/2010/main" val="2797891984"/>
              </p:ext>
            </p:extLst>
          </p:nvPr>
        </p:nvGraphicFramePr>
        <p:xfrm>
          <a:off x="1623483" y="2260600"/>
          <a:ext cx="16750732" cy="7270460"/>
        </p:xfrm>
        <a:graphic>
          <a:graphicData uri="http://schemas.openxmlformats.org/drawingml/2006/table">
            <a:tbl>
              <a:tblPr firstRow="1" bandRow="1">
                <a:tableStyleId>{5C22544A-7EE6-4342-B048-85BDC9FD1C3A}</a:tableStyleId>
              </a:tblPr>
              <a:tblGrid>
                <a:gridCol w="3348000">
                  <a:extLst>
                    <a:ext uri="{9D8B030D-6E8A-4147-A177-3AD203B41FA5}">
                      <a16:colId xmlns:a16="http://schemas.microsoft.com/office/drawing/2014/main" val="3013376476"/>
                    </a:ext>
                  </a:extLst>
                </a:gridCol>
                <a:gridCol w="3350683">
                  <a:extLst>
                    <a:ext uri="{9D8B030D-6E8A-4147-A177-3AD203B41FA5}">
                      <a16:colId xmlns:a16="http://schemas.microsoft.com/office/drawing/2014/main" val="3645184992"/>
                    </a:ext>
                  </a:extLst>
                </a:gridCol>
                <a:gridCol w="3350683">
                  <a:extLst>
                    <a:ext uri="{9D8B030D-6E8A-4147-A177-3AD203B41FA5}">
                      <a16:colId xmlns:a16="http://schemas.microsoft.com/office/drawing/2014/main" val="4069394190"/>
                    </a:ext>
                  </a:extLst>
                </a:gridCol>
                <a:gridCol w="3350683">
                  <a:extLst>
                    <a:ext uri="{9D8B030D-6E8A-4147-A177-3AD203B41FA5}">
                      <a16:colId xmlns:a16="http://schemas.microsoft.com/office/drawing/2014/main" val="288008529"/>
                    </a:ext>
                  </a:extLst>
                </a:gridCol>
                <a:gridCol w="3350683">
                  <a:extLst>
                    <a:ext uri="{9D8B030D-6E8A-4147-A177-3AD203B41FA5}">
                      <a16:colId xmlns:a16="http://schemas.microsoft.com/office/drawing/2014/main" val="2327044087"/>
                    </a:ext>
                  </a:extLst>
                </a:gridCol>
              </a:tblGrid>
              <a:tr h="1130300">
                <a:tc>
                  <a:txBody>
                    <a:bodyPr/>
                    <a:lstStyle/>
                    <a:p>
                      <a:pPr algn="ctr"/>
                      <a:r>
                        <a:rPr lang="fr-FR" sz="1750" b="0" spc="135">
                          <a:solidFill>
                            <a:srgbClr val="FFFFFF"/>
                          </a:solidFill>
                          <a:latin typeface="Tahoma"/>
                          <a:ea typeface="+mn-ea"/>
                          <a:cs typeface="Tahoma"/>
                        </a:rPr>
                        <a:t>LOREM IPSUM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19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750" b="0" i="0" u="none" strike="noStrike" kern="0" cap="none" spc="135" normalizeH="0" baseline="0" noProof="0">
                          <a:ln>
                            <a:noFill/>
                          </a:ln>
                          <a:solidFill>
                            <a:srgbClr val="FFFFFF"/>
                          </a:solidFill>
                          <a:effectLst/>
                          <a:uLnTx/>
                          <a:uFillTx/>
                          <a:latin typeface="Tahoma"/>
                          <a:ea typeface="+mn-ea"/>
                          <a:cs typeface="Tahoma"/>
                        </a:rPr>
                        <a:t>LOREM IPSUM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19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750" b="0" i="0" u="none" strike="noStrike" kern="0" cap="none" spc="135" normalizeH="0" baseline="0" noProof="0">
                          <a:ln>
                            <a:noFill/>
                          </a:ln>
                          <a:solidFill>
                            <a:srgbClr val="FFFFFF"/>
                          </a:solidFill>
                          <a:effectLst/>
                          <a:uLnTx/>
                          <a:uFillTx/>
                          <a:latin typeface="Tahoma"/>
                          <a:ea typeface="+mn-ea"/>
                          <a:cs typeface="Tahoma"/>
                        </a:rPr>
                        <a:t>LOREM IPSUM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19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750" b="0" i="0" u="none" strike="noStrike" kern="0" cap="none" spc="135" normalizeH="0" baseline="0" noProof="0">
                          <a:ln>
                            <a:noFill/>
                          </a:ln>
                          <a:solidFill>
                            <a:srgbClr val="FFFFFF"/>
                          </a:solidFill>
                          <a:effectLst/>
                          <a:uLnTx/>
                          <a:uFillTx/>
                          <a:latin typeface="Tahoma"/>
                          <a:ea typeface="+mn-ea"/>
                          <a:cs typeface="Tahoma"/>
                        </a:rPr>
                        <a:t>LOREM IPSUM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19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750" b="0" i="0" u="none" strike="noStrike" kern="0" cap="none" spc="135" normalizeH="0" baseline="0" noProof="0">
                          <a:ln>
                            <a:noFill/>
                          </a:ln>
                          <a:solidFill>
                            <a:srgbClr val="FFFFFF"/>
                          </a:solidFill>
                          <a:effectLst/>
                          <a:uLnTx/>
                          <a:uFillTx/>
                          <a:latin typeface="Tahoma"/>
                          <a:ea typeface="+mn-ea"/>
                          <a:cs typeface="Tahoma"/>
                        </a:rPr>
                        <a:t>LOREM IPSUM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1948"/>
                    </a:solidFill>
                  </a:tcPr>
                </a:tc>
                <a:extLst>
                  <a:ext uri="{0D108BD9-81ED-4DB2-BD59-A6C34878D82A}">
                    <a16:rowId xmlns:a16="http://schemas.microsoft.com/office/drawing/2014/main" val="2195659769"/>
                  </a:ext>
                </a:extLst>
              </a:tr>
              <a:tr h="2577794">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a:t>
                      </a:r>
                      <a:r>
                        <a:rPr kumimoji="0" lang="fr-FR" sz="1450" b="0" i="0" u="none" strike="noStrike" kern="0" cap="none" spc="0" normalizeH="0" baseline="0" noProof="0" err="1">
                          <a:ln>
                            <a:noFill/>
                          </a:ln>
                          <a:solidFill>
                            <a:srgbClr val="9E9E9E"/>
                          </a:solidFill>
                          <a:effectLst/>
                          <a:uLnTx/>
                          <a:uFillTx/>
                          <a:latin typeface="Tahoma"/>
                          <a:ea typeface="+mn-ea"/>
                          <a:cs typeface="Tahoma"/>
                        </a:rPr>
                        <a:t>perspiciatis</a:t>
                      </a:r>
                      <a:r>
                        <a:rPr kumimoji="0" lang="fr-FR" sz="1450" b="0" i="0" u="none" strike="noStrike" kern="0" cap="none" spc="0" normalizeH="0" baseline="0" noProof="0">
                          <a:ln>
                            <a:noFill/>
                          </a:ln>
                          <a:solidFill>
                            <a:srgbClr val="9E9E9E"/>
                          </a:solidFill>
                          <a:effectLst/>
                          <a:uLnTx/>
                          <a:uFillTx/>
                          <a:latin typeface="Tahoma"/>
                          <a:ea typeface="+mn-ea"/>
                          <a:cs typeface="Tahoma"/>
                        </a:rPr>
                        <a:t> ! </a:t>
                      </a:r>
                      <a:r>
                        <a:rPr kumimoji="0" lang="fr-FR" sz="1450" b="0" i="0" u="none" strike="noStrike" kern="0" cap="none" spc="0" normalizeH="0" baseline="0" noProof="0" err="1">
                          <a:ln>
                            <a:noFill/>
                          </a:ln>
                          <a:solidFill>
                            <a:srgbClr val="9E9E9E"/>
                          </a:solidFill>
                          <a:effectLst/>
                          <a:uLnTx/>
                          <a:uFillTx/>
                          <a:latin typeface="Tahoma"/>
                          <a:ea typeface="+mn-ea"/>
                          <a:cs typeface="Tahoma"/>
                        </a:rPr>
                        <a:t>Unde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omnis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iste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natus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error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accusantium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doloremque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laudantium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totam</a:t>
                      </a:r>
                      <a:r>
                        <a:rPr kumimoji="0" lang="fr-FR" sz="1450" b="0" i="0" u="none" strike="noStrike" kern="0" cap="none" spc="0" normalizeH="0" baseline="0" noProof="0">
                          <a:ln>
                            <a:noFill/>
                          </a:ln>
                          <a:solidFill>
                            <a:srgbClr val="9E9E9E"/>
                          </a:solidFill>
                          <a:effectLst/>
                          <a:uLnTx/>
                          <a:uFillTx/>
                          <a:latin typeface="Tahoma"/>
                          <a:ea typeface="+mn-ea"/>
                          <a:cs typeface="Tahoma"/>
                        </a:rPr>
                        <a:t> rem </a:t>
                      </a:r>
                      <a:r>
                        <a:rPr kumimoji="0" lang="fr-FR" sz="1450" b="0" i="0" u="none" strike="noStrike" kern="0" cap="none" spc="0" normalizeH="0" baseline="0" noProof="0" err="1">
                          <a:ln>
                            <a:noFill/>
                          </a:ln>
                          <a:solidFill>
                            <a:srgbClr val="9E9E9E"/>
                          </a:solidFill>
                          <a:effectLst/>
                          <a:uLnTx/>
                          <a:uFillTx/>
                          <a:latin typeface="Tahoma"/>
                          <a:ea typeface="+mn-ea"/>
                          <a:cs typeface="Tahoma"/>
                        </a:rPr>
                        <a:t>aperiam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eaque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quae</a:t>
                      </a:r>
                      <a:r>
                        <a:rPr kumimoji="0" lang="fr-FR" sz="1450" b="0" i="0" u="none" strike="noStrike" kern="0" cap="none" spc="0" normalizeH="0" baseline="0" noProof="0">
                          <a:ln>
                            <a:noFill/>
                          </a:ln>
                          <a:solidFill>
                            <a:srgbClr val="9E9E9E"/>
                          </a:solidFill>
                          <a:effectLst/>
                          <a:uLnTx/>
                          <a:uFillTx/>
                          <a:latin typeface="Tahoma"/>
                          <a:ea typeface="+mn-ea"/>
                          <a:cs typeface="Tahoma"/>
                        </a:rPr>
                        <a:t> ab </a:t>
                      </a:r>
                      <a:r>
                        <a:rPr kumimoji="0" lang="fr-FR" sz="1450" b="0" i="0" u="none" strike="noStrike" kern="0" cap="none" spc="0" normalizeH="0" baseline="0" noProof="0" err="1">
                          <a:ln>
                            <a:noFill/>
                          </a:ln>
                          <a:solidFill>
                            <a:srgbClr val="9E9E9E"/>
                          </a:solidFill>
                          <a:effectLst/>
                          <a:uLnTx/>
                          <a:uFillTx/>
                          <a:latin typeface="Tahoma"/>
                          <a:ea typeface="+mn-ea"/>
                          <a:cs typeface="Tahoma"/>
                        </a:rPr>
                        <a:t>illo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inventore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veritatis</a:t>
                      </a:r>
                      <a:r>
                        <a:rPr kumimoji="0" lang="fr-FR" sz="1450" b="0" i="0" u="none" strike="noStrike" kern="0" cap="none" spc="0" normalizeH="0" baseline="0" noProof="0">
                          <a:ln>
                            <a:noFill/>
                          </a:ln>
                          <a:solidFill>
                            <a:srgbClr val="9E9E9E"/>
                          </a:solidFill>
                          <a:effectLst/>
                          <a:uLnTx/>
                          <a:uFillTx/>
                          <a:latin typeface="Tahoma"/>
                          <a:ea typeface="+mn-ea"/>
                          <a:cs typeface="Tahoma"/>
                        </a:rPr>
                        <a:t> et quasi </a:t>
                      </a:r>
                      <a:r>
                        <a:rPr kumimoji="0" lang="fr-FR" sz="1450" b="0" i="0" u="none" strike="noStrike" kern="0" cap="none" spc="0" normalizeH="0" baseline="0" noProof="0" err="1">
                          <a:ln>
                            <a:noFill/>
                          </a:ln>
                          <a:solidFill>
                            <a:srgbClr val="9E9E9E"/>
                          </a:solidFill>
                          <a:effectLst/>
                          <a:uLnTx/>
                          <a:uFillTx/>
                          <a:latin typeface="Tahoma"/>
                          <a:ea typeface="+mn-ea"/>
                          <a:cs typeface="Tahoma"/>
                        </a:rPr>
                        <a:t>architecto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beatae</a:t>
                      </a:r>
                      <a:r>
                        <a:rPr kumimoji="0" lang="fr-FR" sz="1450" b="0" i="0" u="none" strike="noStrike" kern="0" cap="none" spc="0" normalizeH="0" baseline="0" noProof="0">
                          <a:ln>
                            <a:noFill/>
                          </a:ln>
                          <a:solidFill>
                            <a:srgbClr val="9E9E9E"/>
                          </a:solidFill>
                          <a:effectLst/>
                          <a:uLnTx/>
                          <a:uFillTx/>
                          <a:latin typeface="Tahoma"/>
                          <a:ea typeface="+mn-ea"/>
                          <a:cs typeface="Tahoma"/>
                        </a:rPr>
                        <a:t> vitae dicta </a:t>
                      </a:r>
                      <a:r>
                        <a:rPr kumimoji="0" lang="fr-FR" sz="1450" b="0" i="0" u="none" strike="noStrike" kern="0" cap="none" spc="0" normalizeH="0" baseline="0" noProof="0" err="1">
                          <a:ln>
                            <a:noFill/>
                          </a:ln>
                          <a:solidFill>
                            <a:srgbClr val="9E9E9E"/>
                          </a:solidFill>
                          <a:effectLst/>
                          <a:uLnTx/>
                          <a:uFillTx/>
                          <a:latin typeface="Tahoma"/>
                          <a:ea typeface="+mn-ea"/>
                          <a:cs typeface="Tahoma"/>
                        </a:rPr>
                        <a:t>sunt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explicabo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Nemo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enim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voluptas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aspernatur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odit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fugit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sed</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consequuntur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magni</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eos</a:t>
                      </a:r>
                      <a:r>
                        <a:rPr kumimoji="0" lang="fr-FR" sz="1450" b="0" i="0" u="none" strike="noStrike" kern="0" cap="none" spc="0" normalizeH="0" baseline="0" noProof="0">
                          <a:ln>
                            <a:noFill/>
                          </a:ln>
                          <a:solidFill>
                            <a:srgbClr val="9E9E9E"/>
                          </a:solidFill>
                          <a:effectLst/>
                          <a:uLnTx/>
                          <a:uFillTx/>
                          <a:latin typeface="Tahoma"/>
                          <a:ea typeface="+mn-ea"/>
                          <a:cs typeface="Tahoma"/>
                        </a:rPr>
                        <a:t> qui </a:t>
                      </a:r>
                      <a:r>
                        <a:rPr kumimoji="0" lang="fr-FR" sz="1450" b="0" i="0" u="none" strike="noStrike" kern="0" cap="none" spc="0" normalizeH="0" baseline="0" noProof="0" err="1">
                          <a:ln>
                            <a:noFill/>
                          </a:ln>
                          <a:solidFill>
                            <a:srgbClr val="9E9E9E"/>
                          </a:solidFill>
                          <a:effectLst/>
                          <a:uLnTx/>
                          <a:uFillTx/>
                          <a:latin typeface="Tahoma"/>
                          <a:ea typeface="+mn-ea"/>
                          <a:cs typeface="Tahoma"/>
                        </a:rPr>
                        <a:t>ratione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sequi</a:t>
                      </a:r>
                      <a:r>
                        <a:rPr kumimoji="0" lang="fr-FR" sz="1450" b="0" i="0" u="none" strike="noStrike" kern="0" cap="none" spc="0" normalizeH="0" baseline="0" noProof="0">
                          <a:ln>
                            <a:noFill/>
                          </a:ln>
                          <a:solidFill>
                            <a:srgbClr val="9E9E9E"/>
                          </a:solidFill>
                          <a:effectLst/>
                          <a:uLnTx/>
                          <a:uFillTx/>
                          <a:latin typeface="Tahoma"/>
                          <a:ea typeface="+mn-ea"/>
                          <a:cs typeface="Tahoma"/>
                        </a:rPr>
                        <a:t> </a:t>
                      </a:r>
                      <a:endParaRPr lang="fr-FR"/>
                    </a:p>
                  </a:txBody>
                  <a:tcPr marL="209160" marR="209160" marT="209160" marB="20916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EFEF"/>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perspiciatis !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EFEF"/>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perspiciatis !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EFEF"/>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perspiciatis !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EFEF"/>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a:t>
                      </a:r>
                      <a:r>
                        <a:rPr kumimoji="0" lang="fr-FR" sz="1450" b="0" i="0" u="none" strike="noStrike" kern="0" cap="none" spc="0" normalizeH="0" baseline="0" noProof="0" err="1">
                          <a:ln>
                            <a:noFill/>
                          </a:ln>
                          <a:solidFill>
                            <a:srgbClr val="9E9E9E"/>
                          </a:solidFill>
                          <a:effectLst/>
                          <a:uLnTx/>
                          <a:uFillTx/>
                          <a:latin typeface="Tahoma"/>
                          <a:ea typeface="+mn-ea"/>
                          <a:cs typeface="Tahoma"/>
                        </a:rPr>
                        <a:t>perspiciatis</a:t>
                      </a:r>
                      <a:r>
                        <a:rPr kumimoji="0" lang="fr-FR" sz="1450" b="0" i="0" u="none" strike="noStrike" kern="0" cap="none" spc="0" normalizeH="0" baseline="0" noProof="0">
                          <a:ln>
                            <a:noFill/>
                          </a:ln>
                          <a:solidFill>
                            <a:srgbClr val="9E9E9E"/>
                          </a:solidFill>
                          <a:effectLst/>
                          <a:uLnTx/>
                          <a:uFillTx/>
                          <a:latin typeface="Tahoma"/>
                          <a:ea typeface="+mn-ea"/>
                          <a:cs typeface="Tahoma"/>
                        </a:rPr>
                        <a:t> ! </a:t>
                      </a:r>
                      <a:r>
                        <a:rPr kumimoji="0" lang="fr-FR" sz="1450" b="0" i="0" u="none" strike="noStrike" kern="0" cap="none" spc="0" normalizeH="0" baseline="0" noProof="0" err="1">
                          <a:ln>
                            <a:noFill/>
                          </a:ln>
                          <a:solidFill>
                            <a:srgbClr val="9E9E9E"/>
                          </a:solidFill>
                          <a:effectLst/>
                          <a:uLnTx/>
                          <a:uFillTx/>
                          <a:latin typeface="Tahoma"/>
                          <a:ea typeface="+mn-ea"/>
                          <a:cs typeface="Tahoma"/>
                        </a:rPr>
                        <a:t>Unde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omnis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iste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natus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error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accusantium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doloremque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laudantium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totam</a:t>
                      </a:r>
                      <a:r>
                        <a:rPr kumimoji="0" lang="fr-FR" sz="1450" b="0" i="0" u="none" strike="noStrike" kern="0" cap="none" spc="0" normalizeH="0" baseline="0" noProof="0">
                          <a:ln>
                            <a:noFill/>
                          </a:ln>
                          <a:solidFill>
                            <a:srgbClr val="9E9E9E"/>
                          </a:solidFill>
                          <a:effectLst/>
                          <a:uLnTx/>
                          <a:uFillTx/>
                          <a:latin typeface="Tahoma"/>
                          <a:ea typeface="+mn-ea"/>
                          <a:cs typeface="Tahoma"/>
                        </a:rPr>
                        <a:t> rem </a:t>
                      </a:r>
                      <a:r>
                        <a:rPr kumimoji="0" lang="fr-FR" sz="1450" b="0" i="0" u="none" strike="noStrike" kern="0" cap="none" spc="0" normalizeH="0" baseline="0" noProof="0" err="1">
                          <a:ln>
                            <a:noFill/>
                          </a:ln>
                          <a:solidFill>
                            <a:srgbClr val="9E9E9E"/>
                          </a:solidFill>
                          <a:effectLst/>
                          <a:uLnTx/>
                          <a:uFillTx/>
                          <a:latin typeface="Tahoma"/>
                          <a:ea typeface="+mn-ea"/>
                          <a:cs typeface="Tahoma"/>
                        </a:rPr>
                        <a:t>aperiam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eaque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quae</a:t>
                      </a:r>
                      <a:r>
                        <a:rPr kumimoji="0" lang="fr-FR" sz="1450" b="0" i="0" u="none" strike="noStrike" kern="0" cap="none" spc="0" normalizeH="0" baseline="0" noProof="0">
                          <a:ln>
                            <a:noFill/>
                          </a:ln>
                          <a:solidFill>
                            <a:srgbClr val="9E9E9E"/>
                          </a:solidFill>
                          <a:effectLst/>
                          <a:uLnTx/>
                          <a:uFillTx/>
                          <a:latin typeface="Tahoma"/>
                          <a:ea typeface="+mn-ea"/>
                          <a:cs typeface="Tahoma"/>
                        </a:rPr>
                        <a:t> ab </a:t>
                      </a:r>
                      <a:r>
                        <a:rPr kumimoji="0" lang="fr-FR" sz="1450" b="0" i="0" u="none" strike="noStrike" kern="0" cap="none" spc="0" normalizeH="0" baseline="0" noProof="0" err="1">
                          <a:ln>
                            <a:noFill/>
                          </a:ln>
                          <a:solidFill>
                            <a:srgbClr val="9E9E9E"/>
                          </a:solidFill>
                          <a:effectLst/>
                          <a:uLnTx/>
                          <a:uFillTx/>
                          <a:latin typeface="Tahoma"/>
                          <a:ea typeface="+mn-ea"/>
                          <a:cs typeface="Tahoma"/>
                        </a:rPr>
                        <a:t>illo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inventore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veritatis</a:t>
                      </a:r>
                      <a:r>
                        <a:rPr kumimoji="0" lang="fr-FR" sz="1450" b="0" i="0" u="none" strike="noStrike" kern="0" cap="none" spc="0" normalizeH="0" baseline="0" noProof="0">
                          <a:ln>
                            <a:noFill/>
                          </a:ln>
                          <a:solidFill>
                            <a:srgbClr val="9E9E9E"/>
                          </a:solidFill>
                          <a:effectLst/>
                          <a:uLnTx/>
                          <a:uFillTx/>
                          <a:latin typeface="Tahoma"/>
                          <a:ea typeface="+mn-ea"/>
                          <a:cs typeface="Tahoma"/>
                        </a:rPr>
                        <a:t> et quasi </a:t>
                      </a:r>
                      <a:r>
                        <a:rPr kumimoji="0" lang="fr-FR" sz="1450" b="0" i="0" u="none" strike="noStrike" kern="0" cap="none" spc="0" normalizeH="0" baseline="0" noProof="0" err="1">
                          <a:ln>
                            <a:noFill/>
                          </a:ln>
                          <a:solidFill>
                            <a:srgbClr val="9E9E9E"/>
                          </a:solidFill>
                          <a:effectLst/>
                          <a:uLnTx/>
                          <a:uFillTx/>
                          <a:latin typeface="Tahoma"/>
                          <a:ea typeface="+mn-ea"/>
                          <a:cs typeface="Tahoma"/>
                        </a:rPr>
                        <a:t>architecto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beatae</a:t>
                      </a:r>
                      <a:r>
                        <a:rPr kumimoji="0" lang="fr-FR" sz="1450" b="0" i="0" u="none" strike="noStrike" kern="0" cap="none" spc="0" normalizeH="0" baseline="0" noProof="0">
                          <a:ln>
                            <a:noFill/>
                          </a:ln>
                          <a:solidFill>
                            <a:srgbClr val="9E9E9E"/>
                          </a:solidFill>
                          <a:effectLst/>
                          <a:uLnTx/>
                          <a:uFillTx/>
                          <a:latin typeface="Tahoma"/>
                          <a:ea typeface="+mn-ea"/>
                          <a:cs typeface="Tahoma"/>
                        </a:rPr>
                        <a:t> vitae dicta </a:t>
                      </a:r>
                      <a:r>
                        <a:rPr kumimoji="0" lang="fr-FR" sz="1450" b="0" i="0" u="none" strike="noStrike" kern="0" cap="none" spc="0" normalizeH="0" baseline="0" noProof="0" err="1">
                          <a:ln>
                            <a:noFill/>
                          </a:ln>
                          <a:solidFill>
                            <a:srgbClr val="9E9E9E"/>
                          </a:solidFill>
                          <a:effectLst/>
                          <a:uLnTx/>
                          <a:uFillTx/>
                          <a:latin typeface="Tahoma"/>
                          <a:ea typeface="+mn-ea"/>
                          <a:cs typeface="Tahoma"/>
                        </a:rPr>
                        <a:t>sunt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explicabo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Nemo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enim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voluptas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aspernatur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odit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fugit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sed</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consequuntur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magni</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eos</a:t>
                      </a:r>
                      <a:r>
                        <a:rPr kumimoji="0" lang="fr-FR" sz="1450" b="0" i="0" u="none" strike="noStrike" kern="0" cap="none" spc="0" normalizeH="0" baseline="0" noProof="0">
                          <a:ln>
                            <a:noFill/>
                          </a:ln>
                          <a:solidFill>
                            <a:srgbClr val="9E9E9E"/>
                          </a:solidFill>
                          <a:effectLst/>
                          <a:uLnTx/>
                          <a:uFillTx/>
                          <a:latin typeface="Tahoma"/>
                          <a:ea typeface="+mn-ea"/>
                          <a:cs typeface="Tahoma"/>
                        </a:rPr>
                        <a:t> qui </a:t>
                      </a:r>
                      <a:r>
                        <a:rPr kumimoji="0" lang="fr-FR" sz="1450" b="0" i="0" u="none" strike="noStrike" kern="0" cap="none" spc="0" normalizeH="0" baseline="0" noProof="0" err="1">
                          <a:ln>
                            <a:noFill/>
                          </a:ln>
                          <a:solidFill>
                            <a:srgbClr val="9E9E9E"/>
                          </a:solidFill>
                          <a:effectLst/>
                          <a:uLnTx/>
                          <a:uFillTx/>
                          <a:latin typeface="Tahoma"/>
                          <a:ea typeface="+mn-ea"/>
                          <a:cs typeface="Tahoma"/>
                        </a:rPr>
                        <a:t>ratione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sequi</a:t>
                      </a:r>
                      <a:r>
                        <a:rPr kumimoji="0" lang="fr-FR" sz="1450" b="0" i="0" u="none" strike="noStrike" kern="0" cap="none" spc="0" normalizeH="0" baseline="0" noProof="0">
                          <a:ln>
                            <a:noFill/>
                          </a:ln>
                          <a:solidFill>
                            <a:srgbClr val="9E9E9E"/>
                          </a:solidFill>
                          <a:effectLst/>
                          <a:uLnTx/>
                          <a:uFillTx/>
                          <a:latin typeface="Tahoma"/>
                          <a:ea typeface="+mn-ea"/>
                          <a:cs typeface="Tahoma"/>
                        </a:rPr>
                        <a:t>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EFEF"/>
                    </a:solidFill>
                  </a:tcPr>
                </a:tc>
                <a:extLst>
                  <a:ext uri="{0D108BD9-81ED-4DB2-BD59-A6C34878D82A}">
                    <a16:rowId xmlns:a16="http://schemas.microsoft.com/office/drawing/2014/main" val="301827528"/>
                  </a:ext>
                </a:extLst>
              </a:tr>
              <a:tr h="257779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perspiciatis !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FEFEF"/>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perspiciatis !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FEFEF"/>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a:t>
                      </a:r>
                      <a:r>
                        <a:rPr kumimoji="0" lang="fr-FR" sz="1450" b="0" i="0" u="none" strike="noStrike" kern="0" cap="none" spc="0" normalizeH="0" baseline="0" noProof="0" err="1">
                          <a:ln>
                            <a:noFill/>
                          </a:ln>
                          <a:solidFill>
                            <a:srgbClr val="9E9E9E"/>
                          </a:solidFill>
                          <a:effectLst/>
                          <a:uLnTx/>
                          <a:uFillTx/>
                          <a:latin typeface="Tahoma"/>
                          <a:ea typeface="+mn-ea"/>
                          <a:cs typeface="Tahoma"/>
                        </a:rPr>
                        <a:t>perspiciatis</a:t>
                      </a:r>
                      <a:r>
                        <a:rPr kumimoji="0" lang="fr-FR" sz="1450" b="0" i="0" u="none" strike="noStrike" kern="0" cap="none" spc="0" normalizeH="0" baseline="0" noProof="0">
                          <a:ln>
                            <a:noFill/>
                          </a:ln>
                          <a:solidFill>
                            <a:srgbClr val="9E9E9E"/>
                          </a:solidFill>
                          <a:effectLst/>
                          <a:uLnTx/>
                          <a:uFillTx/>
                          <a:latin typeface="Tahoma"/>
                          <a:ea typeface="+mn-ea"/>
                          <a:cs typeface="Tahoma"/>
                        </a:rPr>
                        <a:t> ! </a:t>
                      </a:r>
                      <a:r>
                        <a:rPr kumimoji="0" lang="fr-FR" sz="1450" b="0" i="0" u="none" strike="noStrike" kern="0" cap="none" spc="0" normalizeH="0" baseline="0" noProof="0" err="1">
                          <a:ln>
                            <a:noFill/>
                          </a:ln>
                          <a:solidFill>
                            <a:srgbClr val="9E9E9E"/>
                          </a:solidFill>
                          <a:effectLst/>
                          <a:uLnTx/>
                          <a:uFillTx/>
                          <a:latin typeface="Tahoma"/>
                          <a:ea typeface="+mn-ea"/>
                          <a:cs typeface="Tahoma"/>
                        </a:rPr>
                        <a:t>Unde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omnis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iste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natus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error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accusantium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doloremque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laudantium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totam</a:t>
                      </a:r>
                      <a:r>
                        <a:rPr kumimoji="0" lang="fr-FR" sz="1450" b="0" i="0" u="none" strike="noStrike" kern="0" cap="none" spc="0" normalizeH="0" baseline="0" noProof="0">
                          <a:ln>
                            <a:noFill/>
                          </a:ln>
                          <a:solidFill>
                            <a:srgbClr val="9E9E9E"/>
                          </a:solidFill>
                          <a:effectLst/>
                          <a:uLnTx/>
                          <a:uFillTx/>
                          <a:latin typeface="Tahoma"/>
                          <a:ea typeface="+mn-ea"/>
                          <a:cs typeface="Tahoma"/>
                        </a:rPr>
                        <a:t> rem </a:t>
                      </a:r>
                      <a:r>
                        <a:rPr kumimoji="0" lang="fr-FR" sz="1450" b="0" i="0" u="none" strike="noStrike" kern="0" cap="none" spc="0" normalizeH="0" baseline="0" noProof="0" err="1">
                          <a:ln>
                            <a:noFill/>
                          </a:ln>
                          <a:solidFill>
                            <a:srgbClr val="9E9E9E"/>
                          </a:solidFill>
                          <a:effectLst/>
                          <a:uLnTx/>
                          <a:uFillTx/>
                          <a:latin typeface="Tahoma"/>
                          <a:ea typeface="+mn-ea"/>
                          <a:cs typeface="Tahoma"/>
                        </a:rPr>
                        <a:t>aperiam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eaque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quae</a:t>
                      </a:r>
                      <a:r>
                        <a:rPr kumimoji="0" lang="fr-FR" sz="1450" b="0" i="0" u="none" strike="noStrike" kern="0" cap="none" spc="0" normalizeH="0" baseline="0" noProof="0">
                          <a:ln>
                            <a:noFill/>
                          </a:ln>
                          <a:solidFill>
                            <a:srgbClr val="9E9E9E"/>
                          </a:solidFill>
                          <a:effectLst/>
                          <a:uLnTx/>
                          <a:uFillTx/>
                          <a:latin typeface="Tahoma"/>
                          <a:ea typeface="+mn-ea"/>
                          <a:cs typeface="Tahoma"/>
                        </a:rPr>
                        <a:t> ab </a:t>
                      </a:r>
                      <a:r>
                        <a:rPr kumimoji="0" lang="fr-FR" sz="1450" b="0" i="0" u="none" strike="noStrike" kern="0" cap="none" spc="0" normalizeH="0" baseline="0" noProof="0" err="1">
                          <a:ln>
                            <a:noFill/>
                          </a:ln>
                          <a:solidFill>
                            <a:srgbClr val="9E9E9E"/>
                          </a:solidFill>
                          <a:effectLst/>
                          <a:uLnTx/>
                          <a:uFillTx/>
                          <a:latin typeface="Tahoma"/>
                          <a:ea typeface="+mn-ea"/>
                          <a:cs typeface="Tahoma"/>
                        </a:rPr>
                        <a:t>illo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inventore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veritatis</a:t>
                      </a:r>
                      <a:r>
                        <a:rPr kumimoji="0" lang="fr-FR" sz="1450" b="0" i="0" u="none" strike="noStrike" kern="0" cap="none" spc="0" normalizeH="0" baseline="0" noProof="0">
                          <a:ln>
                            <a:noFill/>
                          </a:ln>
                          <a:solidFill>
                            <a:srgbClr val="9E9E9E"/>
                          </a:solidFill>
                          <a:effectLst/>
                          <a:uLnTx/>
                          <a:uFillTx/>
                          <a:latin typeface="Tahoma"/>
                          <a:ea typeface="+mn-ea"/>
                          <a:cs typeface="Tahoma"/>
                        </a:rPr>
                        <a:t> et quasi </a:t>
                      </a:r>
                      <a:r>
                        <a:rPr kumimoji="0" lang="fr-FR" sz="1450" b="0" i="0" u="none" strike="noStrike" kern="0" cap="none" spc="0" normalizeH="0" baseline="0" noProof="0" err="1">
                          <a:ln>
                            <a:noFill/>
                          </a:ln>
                          <a:solidFill>
                            <a:srgbClr val="9E9E9E"/>
                          </a:solidFill>
                          <a:effectLst/>
                          <a:uLnTx/>
                          <a:uFillTx/>
                          <a:latin typeface="Tahoma"/>
                          <a:ea typeface="+mn-ea"/>
                          <a:cs typeface="Tahoma"/>
                        </a:rPr>
                        <a:t>architecto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beatae</a:t>
                      </a:r>
                      <a:r>
                        <a:rPr kumimoji="0" lang="fr-FR" sz="1450" b="0" i="0" u="none" strike="noStrike" kern="0" cap="none" spc="0" normalizeH="0" baseline="0" noProof="0">
                          <a:ln>
                            <a:noFill/>
                          </a:ln>
                          <a:solidFill>
                            <a:srgbClr val="9E9E9E"/>
                          </a:solidFill>
                          <a:effectLst/>
                          <a:uLnTx/>
                          <a:uFillTx/>
                          <a:latin typeface="Tahoma"/>
                          <a:ea typeface="+mn-ea"/>
                          <a:cs typeface="Tahoma"/>
                        </a:rPr>
                        <a:t> vitae dicta </a:t>
                      </a:r>
                      <a:r>
                        <a:rPr kumimoji="0" lang="fr-FR" sz="1450" b="0" i="0" u="none" strike="noStrike" kern="0" cap="none" spc="0" normalizeH="0" baseline="0" noProof="0" err="1">
                          <a:ln>
                            <a:noFill/>
                          </a:ln>
                          <a:solidFill>
                            <a:srgbClr val="9E9E9E"/>
                          </a:solidFill>
                          <a:effectLst/>
                          <a:uLnTx/>
                          <a:uFillTx/>
                          <a:latin typeface="Tahoma"/>
                          <a:ea typeface="+mn-ea"/>
                          <a:cs typeface="Tahoma"/>
                        </a:rPr>
                        <a:t>sunt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explicabo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Nemo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enim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voluptas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aspernatur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odit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fugit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sed</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consequuntur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magni</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eos</a:t>
                      </a:r>
                      <a:r>
                        <a:rPr kumimoji="0" lang="fr-FR" sz="1450" b="0" i="0" u="none" strike="noStrike" kern="0" cap="none" spc="0" normalizeH="0" baseline="0" noProof="0">
                          <a:ln>
                            <a:noFill/>
                          </a:ln>
                          <a:solidFill>
                            <a:srgbClr val="9E9E9E"/>
                          </a:solidFill>
                          <a:effectLst/>
                          <a:uLnTx/>
                          <a:uFillTx/>
                          <a:latin typeface="Tahoma"/>
                          <a:ea typeface="+mn-ea"/>
                          <a:cs typeface="Tahoma"/>
                        </a:rPr>
                        <a:t> qui </a:t>
                      </a:r>
                      <a:r>
                        <a:rPr kumimoji="0" lang="fr-FR" sz="1450" b="0" i="0" u="none" strike="noStrike" kern="0" cap="none" spc="0" normalizeH="0" baseline="0" noProof="0" err="1">
                          <a:ln>
                            <a:noFill/>
                          </a:ln>
                          <a:solidFill>
                            <a:srgbClr val="9E9E9E"/>
                          </a:solidFill>
                          <a:effectLst/>
                          <a:uLnTx/>
                          <a:uFillTx/>
                          <a:latin typeface="Tahoma"/>
                          <a:ea typeface="+mn-ea"/>
                          <a:cs typeface="Tahoma"/>
                        </a:rPr>
                        <a:t>ratione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sequi</a:t>
                      </a:r>
                      <a:r>
                        <a:rPr kumimoji="0" lang="fr-FR" sz="1450" b="0" i="0" u="none" strike="noStrike" kern="0" cap="none" spc="0" normalizeH="0" baseline="0" noProof="0">
                          <a:ln>
                            <a:noFill/>
                          </a:ln>
                          <a:solidFill>
                            <a:srgbClr val="9E9E9E"/>
                          </a:solidFill>
                          <a:effectLst/>
                          <a:uLnTx/>
                          <a:uFillTx/>
                          <a:latin typeface="Tahoma"/>
                          <a:ea typeface="+mn-ea"/>
                          <a:cs typeface="Tahoma"/>
                        </a:rPr>
                        <a:t>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FEFEF"/>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a:t>
                      </a:r>
                      <a:r>
                        <a:rPr kumimoji="0" lang="fr-FR" sz="1450" b="0" i="0" u="none" strike="noStrike" kern="0" cap="none" spc="0" normalizeH="0" baseline="0" noProof="0" err="1">
                          <a:ln>
                            <a:noFill/>
                          </a:ln>
                          <a:solidFill>
                            <a:srgbClr val="9E9E9E"/>
                          </a:solidFill>
                          <a:effectLst/>
                          <a:uLnTx/>
                          <a:uFillTx/>
                          <a:latin typeface="Tahoma"/>
                          <a:ea typeface="+mn-ea"/>
                          <a:cs typeface="Tahoma"/>
                        </a:rPr>
                        <a:t>perspiciatis</a:t>
                      </a:r>
                      <a:r>
                        <a:rPr kumimoji="0" lang="fr-FR" sz="1450" b="0" i="0" u="none" strike="noStrike" kern="0" cap="none" spc="0" normalizeH="0" baseline="0" noProof="0">
                          <a:ln>
                            <a:noFill/>
                          </a:ln>
                          <a:solidFill>
                            <a:srgbClr val="9E9E9E"/>
                          </a:solidFill>
                          <a:effectLst/>
                          <a:uLnTx/>
                          <a:uFillTx/>
                          <a:latin typeface="Tahoma"/>
                          <a:ea typeface="+mn-ea"/>
                          <a:cs typeface="Tahoma"/>
                        </a:rPr>
                        <a:t> ! </a:t>
                      </a:r>
                      <a:r>
                        <a:rPr kumimoji="0" lang="fr-FR" sz="1450" b="0" i="0" u="none" strike="noStrike" kern="0" cap="none" spc="0" normalizeH="0" baseline="0" noProof="0" err="1">
                          <a:ln>
                            <a:noFill/>
                          </a:ln>
                          <a:solidFill>
                            <a:srgbClr val="9E9E9E"/>
                          </a:solidFill>
                          <a:effectLst/>
                          <a:uLnTx/>
                          <a:uFillTx/>
                          <a:latin typeface="Tahoma"/>
                          <a:ea typeface="+mn-ea"/>
                          <a:cs typeface="Tahoma"/>
                        </a:rPr>
                        <a:t>Unde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omnis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iste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natus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error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accusantium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doloremque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laudantium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totam</a:t>
                      </a:r>
                      <a:r>
                        <a:rPr kumimoji="0" lang="fr-FR" sz="1450" b="0" i="0" u="none" strike="noStrike" kern="0" cap="none" spc="0" normalizeH="0" baseline="0" noProof="0">
                          <a:ln>
                            <a:noFill/>
                          </a:ln>
                          <a:solidFill>
                            <a:srgbClr val="9E9E9E"/>
                          </a:solidFill>
                          <a:effectLst/>
                          <a:uLnTx/>
                          <a:uFillTx/>
                          <a:latin typeface="Tahoma"/>
                          <a:ea typeface="+mn-ea"/>
                          <a:cs typeface="Tahoma"/>
                        </a:rPr>
                        <a:t> rem </a:t>
                      </a:r>
                      <a:r>
                        <a:rPr kumimoji="0" lang="fr-FR" sz="1450" b="0" i="0" u="none" strike="noStrike" kern="0" cap="none" spc="0" normalizeH="0" baseline="0" noProof="0" err="1">
                          <a:ln>
                            <a:noFill/>
                          </a:ln>
                          <a:solidFill>
                            <a:srgbClr val="9E9E9E"/>
                          </a:solidFill>
                          <a:effectLst/>
                          <a:uLnTx/>
                          <a:uFillTx/>
                          <a:latin typeface="Tahoma"/>
                          <a:ea typeface="+mn-ea"/>
                          <a:cs typeface="Tahoma"/>
                        </a:rPr>
                        <a:t>aperiam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eaque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quae</a:t>
                      </a:r>
                      <a:r>
                        <a:rPr kumimoji="0" lang="fr-FR" sz="1450" b="0" i="0" u="none" strike="noStrike" kern="0" cap="none" spc="0" normalizeH="0" baseline="0" noProof="0">
                          <a:ln>
                            <a:noFill/>
                          </a:ln>
                          <a:solidFill>
                            <a:srgbClr val="9E9E9E"/>
                          </a:solidFill>
                          <a:effectLst/>
                          <a:uLnTx/>
                          <a:uFillTx/>
                          <a:latin typeface="Tahoma"/>
                          <a:ea typeface="+mn-ea"/>
                          <a:cs typeface="Tahoma"/>
                        </a:rPr>
                        <a:t> ab </a:t>
                      </a:r>
                      <a:r>
                        <a:rPr kumimoji="0" lang="fr-FR" sz="1450" b="0" i="0" u="none" strike="noStrike" kern="0" cap="none" spc="0" normalizeH="0" baseline="0" noProof="0" err="1">
                          <a:ln>
                            <a:noFill/>
                          </a:ln>
                          <a:solidFill>
                            <a:srgbClr val="9E9E9E"/>
                          </a:solidFill>
                          <a:effectLst/>
                          <a:uLnTx/>
                          <a:uFillTx/>
                          <a:latin typeface="Tahoma"/>
                          <a:ea typeface="+mn-ea"/>
                          <a:cs typeface="Tahoma"/>
                        </a:rPr>
                        <a:t>illo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inventore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veritatis</a:t>
                      </a:r>
                      <a:r>
                        <a:rPr kumimoji="0" lang="fr-FR" sz="1450" b="0" i="0" u="none" strike="noStrike" kern="0" cap="none" spc="0" normalizeH="0" baseline="0" noProof="0">
                          <a:ln>
                            <a:noFill/>
                          </a:ln>
                          <a:solidFill>
                            <a:srgbClr val="9E9E9E"/>
                          </a:solidFill>
                          <a:effectLst/>
                          <a:uLnTx/>
                          <a:uFillTx/>
                          <a:latin typeface="Tahoma"/>
                          <a:ea typeface="+mn-ea"/>
                          <a:cs typeface="Tahoma"/>
                        </a:rPr>
                        <a:t> et quasi </a:t>
                      </a:r>
                      <a:r>
                        <a:rPr kumimoji="0" lang="fr-FR" sz="1450" b="0" i="0" u="none" strike="noStrike" kern="0" cap="none" spc="0" normalizeH="0" baseline="0" noProof="0" err="1">
                          <a:ln>
                            <a:noFill/>
                          </a:ln>
                          <a:solidFill>
                            <a:srgbClr val="9E9E9E"/>
                          </a:solidFill>
                          <a:effectLst/>
                          <a:uLnTx/>
                          <a:uFillTx/>
                          <a:latin typeface="Tahoma"/>
                          <a:ea typeface="+mn-ea"/>
                          <a:cs typeface="Tahoma"/>
                        </a:rPr>
                        <a:t>architecto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beatae</a:t>
                      </a:r>
                      <a:r>
                        <a:rPr kumimoji="0" lang="fr-FR" sz="1450" b="0" i="0" u="none" strike="noStrike" kern="0" cap="none" spc="0" normalizeH="0" baseline="0" noProof="0">
                          <a:ln>
                            <a:noFill/>
                          </a:ln>
                          <a:solidFill>
                            <a:srgbClr val="9E9E9E"/>
                          </a:solidFill>
                          <a:effectLst/>
                          <a:uLnTx/>
                          <a:uFillTx/>
                          <a:latin typeface="Tahoma"/>
                          <a:ea typeface="+mn-ea"/>
                          <a:cs typeface="Tahoma"/>
                        </a:rPr>
                        <a:t> vitae dicta </a:t>
                      </a:r>
                      <a:r>
                        <a:rPr kumimoji="0" lang="fr-FR" sz="1450" b="0" i="0" u="none" strike="noStrike" kern="0" cap="none" spc="0" normalizeH="0" baseline="0" noProof="0" err="1">
                          <a:ln>
                            <a:noFill/>
                          </a:ln>
                          <a:solidFill>
                            <a:srgbClr val="9E9E9E"/>
                          </a:solidFill>
                          <a:effectLst/>
                          <a:uLnTx/>
                          <a:uFillTx/>
                          <a:latin typeface="Tahoma"/>
                          <a:ea typeface="+mn-ea"/>
                          <a:cs typeface="Tahoma"/>
                        </a:rPr>
                        <a:t>sunt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explicabo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Nemo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enim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voluptas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aspernatur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odit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fugit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sed</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consequuntur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magni</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eos</a:t>
                      </a:r>
                      <a:r>
                        <a:rPr kumimoji="0" lang="fr-FR" sz="1450" b="0" i="0" u="none" strike="noStrike" kern="0" cap="none" spc="0" normalizeH="0" baseline="0" noProof="0">
                          <a:ln>
                            <a:noFill/>
                          </a:ln>
                          <a:solidFill>
                            <a:srgbClr val="9E9E9E"/>
                          </a:solidFill>
                          <a:effectLst/>
                          <a:uLnTx/>
                          <a:uFillTx/>
                          <a:latin typeface="Tahoma"/>
                          <a:ea typeface="+mn-ea"/>
                          <a:cs typeface="Tahoma"/>
                        </a:rPr>
                        <a:t> qui </a:t>
                      </a:r>
                      <a:r>
                        <a:rPr kumimoji="0" lang="fr-FR" sz="1450" b="0" i="0" u="none" strike="noStrike" kern="0" cap="none" spc="0" normalizeH="0" baseline="0" noProof="0" err="1">
                          <a:ln>
                            <a:noFill/>
                          </a:ln>
                          <a:solidFill>
                            <a:srgbClr val="9E9E9E"/>
                          </a:solidFill>
                          <a:effectLst/>
                          <a:uLnTx/>
                          <a:uFillTx/>
                          <a:latin typeface="Tahoma"/>
                          <a:ea typeface="+mn-ea"/>
                          <a:cs typeface="Tahoma"/>
                        </a:rPr>
                        <a:t>ratione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sequi</a:t>
                      </a:r>
                      <a:r>
                        <a:rPr kumimoji="0" lang="fr-FR" sz="1450" b="0" i="0" u="none" strike="noStrike" kern="0" cap="none" spc="0" normalizeH="0" baseline="0" noProof="0">
                          <a:ln>
                            <a:noFill/>
                          </a:ln>
                          <a:solidFill>
                            <a:srgbClr val="9E9E9E"/>
                          </a:solidFill>
                          <a:effectLst/>
                          <a:uLnTx/>
                          <a:uFillTx/>
                          <a:latin typeface="Tahoma"/>
                          <a:ea typeface="+mn-ea"/>
                          <a:cs typeface="Tahoma"/>
                        </a:rPr>
                        <a:t>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FEFEF"/>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50" b="0" i="0" u="none" strike="noStrike" kern="0" cap="none" spc="0" normalizeH="0" baseline="0" noProof="0">
                          <a:ln>
                            <a:noFill/>
                          </a:ln>
                          <a:solidFill>
                            <a:srgbClr val="9E9E9E"/>
                          </a:solidFill>
                          <a:effectLst/>
                          <a:uLnTx/>
                          <a:uFillTx/>
                          <a:latin typeface="Tahoma"/>
                          <a:ea typeface="+mn-ea"/>
                          <a:cs typeface="Tahoma"/>
                        </a:rPr>
                        <a:t>Sed ut </a:t>
                      </a:r>
                      <a:r>
                        <a:rPr kumimoji="0" lang="fr-FR" sz="1450" b="0" i="0" u="none" strike="noStrike" kern="0" cap="none" spc="0" normalizeH="0" baseline="0" noProof="0" err="1">
                          <a:ln>
                            <a:noFill/>
                          </a:ln>
                          <a:solidFill>
                            <a:srgbClr val="9E9E9E"/>
                          </a:solidFill>
                          <a:effectLst/>
                          <a:uLnTx/>
                          <a:uFillTx/>
                          <a:latin typeface="Tahoma"/>
                          <a:ea typeface="+mn-ea"/>
                          <a:cs typeface="Tahoma"/>
                        </a:rPr>
                        <a:t>perspiciatis</a:t>
                      </a:r>
                      <a:r>
                        <a:rPr kumimoji="0" lang="fr-FR" sz="1450" b="0" i="0" u="none" strike="noStrike" kern="0" cap="none" spc="0" normalizeH="0" baseline="0" noProof="0">
                          <a:ln>
                            <a:noFill/>
                          </a:ln>
                          <a:solidFill>
                            <a:srgbClr val="9E9E9E"/>
                          </a:solidFill>
                          <a:effectLst/>
                          <a:uLnTx/>
                          <a:uFillTx/>
                          <a:latin typeface="Tahoma"/>
                          <a:ea typeface="+mn-ea"/>
                          <a:cs typeface="Tahoma"/>
                        </a:rPr>
                        <a:t> ! </a:t>
                      </a:r>
                      <a:r>
                        <a:rPr kumimoji="0" lang="fr-FR" sz="1450" b="0" i="0" u="none" strike="noStrike" kern="0" cap="none" spc="0" normalizeH="0" baseline="0" noProof="0" err="1">
                          <a:ln>
                            <a:noFill/>
                          </a:ln>
                          <a:solidFill>
                            <a:srgbClr val="9E9E9E"/>
                          </a:solidFill>
                          <a:effectLst/>
                          <a:uLnTx/>
                          <a:uFillTx/>
                          <a:latin typeface="Tahoma"/>
                          <a:ea typeface="+mn-ea"/>
                          <a:cs typeface="Tahoma"/>
                        </a:rPr>
                        <a:t>Unde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omnis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iste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natus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error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accusantium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doloremque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laudantium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totam</a:t>
                      </a:r>
                      <a:r>
                        <a:rPr kumimoji="0" lang="fr-FR" sz="1450" b="0" i="0" u="none" strike="noStrike" kern="0" cap="none" spc="0" normalizeH="0" baseline="0" noProof="0">
                          <a:ln>
                            <a:noFill/>
                          </a:ln>
                          <a:solidFill>
                            <a:srgbClr val="9E9E9E"/>
                          </a:solidFill>
                          <a:effectLst/>
                          <a:uLnTx/>
                          <a:uFillTx/>
                          <a:latin typeface="Tahoma"/>
                          <a:ea typeface="+mn-ea"/>
                          <a:cs typeface="Tahoma"/>
                        </a:rPr>
                        <a:t> rem </a:t>
                      </a:r>
                      <a:r>
                        <a:rPr kumimoji="0" lang="fr-FR" sz="1450" b="0" i="0" u="none" strike="noStrike" kern="0" cap="none" spc="0" normalizeH="0" baseline="0" noProof="0" err="1">
                          <a:ln>
                            <a:noFill/>
                          </a:ln>
                          <a:solidFill>
                            <a:srgbClr val="9E9E9E"/>
                          </a:solidFill>
                          <a:effectLst/>
                          <a:uLnTx/>
                          <a:uFillTx/>
                          <a:latin typeface="Tahoma"/>
                          <a:ea typeface="+mn-ea"/>
                          <a:cs typeface="Tahoma"/>
                        </a:rPr>
                        <a:t>aperiam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eaque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quae</a:t>
                      </a:r>
                      <a:r>
                        <a:rPr kumimoji="0" lang="fr-FR" sz="1450" b="0" i="0" u="none" strike="noStrike" kern="0" cap="none" spc="0" normalizeH="0" baseline="0" noProof="0">
                          <a:ln>
                            <a:noFill/>
                          </a:ln>
                          <a:solidFill>
                            <a:srgbClr val="9E9E9E"/>
                          </a:solidFill>
                          <a:effectLst/>
                          <a:uLnTx/>
                          <a:uFillTx/>
                          <a:latin typeface="Tahoma"/>
                          <a:ea typeface="+mn-ea"/>
                          <a:cs typeface="Tahoma"/>
                        </a:rPr>
                        <a:t> ab </a:t>
                      </a:r>
                      <a:r>
                        <a:rPr kumimoji="0" lang="fr-FR" sz="1450" b="0" i="0" u="none" strike="noStrike" kern="0" cap="none" spc="0" normalizeH="0" baseline="0" noProof="0" err="1">
                          <a:ln>
                            <a:noFill/>
                          </a:ln>
                          <a:solidFill>
                            <a:srgbClr val="9E9E9E"/>
                          </a:solidFill>
                          <a:effectLst/>
                          <a:uLnTx/>
                          <a:uFillTx/>
                          <a:latin typeface="Tahoma"/>
                          <a:ea typeface="+mn-ea"/>
                          <a:cs typeface="Tahoma"/>
                        </a:rPr>
                        <a:t>illo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inventore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veritatis</a:t>
                      </a:r>
                      <a:r>
                        <a:rPr kumimoji="0" lang="fr-FR" sz="1450" b="0" i="0" u="none" strike="noStrike" kern="0" cap="none" spc="0" normalizeH="0" baseline="0" noProof="0">
                          <a:ln>
                            <a:noFill/>
                          </a:ln>
                          <a:solidFill>
                            <a:srgbClr val="9E9E9E"/>
                          </a:solidFill>
                          <a:effectLst/>
                          <a:uLnTx/>
                          <a:uFillTx/>
                          <a:latin typeface="Tahoma"/>
                          <a:ea typeface="+mn-ea"/>
                          <a:cs typeface="Tahoma"/>
                        </a:rPr>
                        <a:t> et quasi </a:t>
                      </a:r>
                      <a:r>
                        <a:rPr kumimoji="0" lang="fr-FR" sz="1450" b="0" i="0" u="none" strike="noStrike" kern="0" cap="none" spc="0" normalizeH="0" baseline="0" noProof="0" err="1">
                          <a:ln>
                            <a:noFill/>
                          </a:ln>
                          <a:solidFill>
                            <a:srgbClr val="9E9E9E"/>
                          </a:solidFill>
                          <a:effectLst/>
                          <a:uLnTx/>
                          <a:uFillTx/>
                          <a:latin typeface="Tahoma"/>
                          <a:ea typeface="+mn-ea"/>
                          <a:cs typeface="Tahoma"/>
                        </a:rPr>
                        <a:t>architecto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beatae</a:t>
                      </a:r>
                      <a:r>
                        <a:rPr kumimoji="0" lang="fr-FR" sz="1450" b="0" i="0" u="none" strike="noStrike" kern="0" cap="none" spc="0" normalizeH="0" baseline="0" noProof="0">
                          <a:ln>
                            <a:noFill/>
                          </a:ln>
                          <a:solidFill>
                            <a:srgbClr val="9E9E9E"/>
                          </a:solidFill>
                          <a:effectLst/>
                          <a:uLnTx/>
                          <a:uFillTx/>
                          <a:latin typeface="Tahoma"/>
                          <a:ea typeface="+mn-ea"/>
                          <a:cs typeface="Tahoma"/>
                        </a:rPr>
                        <a:t> vitae dicta </a:t>
                      </a:r>
                      <a:r>
                        <a:rPr kumimoji="0" lang="fr-FR" sz="1450" b="0" i="0" u="none" strike="noStrike" kern="0" cap="none" spc="0" normalizeH="0" baseline="0" noProof="0" err="1">
                          <a:ln>
                            <a:noFill/>
                          </a:ln>
                          <a:solidFill>
                            <a:srgbClr val="9E9E9E"/>
                          </a:solidFill>
                          <a:effectLst/>
                          <a:uLnTx/>
                          <a:uFillTx/>
                          <a:latin typeface="Tahoma"/>
                          <a:ea typeface="+mn-ea"/>
                          <a:cs typeface="Tahoma"/>
                        </a:rPr>
                        <a:t>sunt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explicabo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Nemo</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enim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ipsam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voluptas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aspernatur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odit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aut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fugit</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sed</a:t>
                      </a:r>
                      <a:r>
                        <a:rPr kumimoji="0" lang="fr-FR" sz="1450" b="0" i="0" u="none" strike="noStrike" kern="0" cap="none" spc="0" normalizeH="0" baseline="0" noProof="0">
                          <a:ln>
                            <a:noFill/>
                          </a:ln>
                          <a:solidFill>
                            <a:srgbClr val="9E9E9E"/>
                          </a:solidFill>
                          <a:effectLst/>
                          <a:uLnTx/>
                          <a:uFillTx/>
                          <a:latin typeface="Tahoma"/>
                          <a:ea typeface="+mn-ea"/>
                          <a:cs typeface="Tahoma"/>
                        </a:rPr>
                        <a:t> quia </a:t>
                      </a:r>
                      <a:r>
                        <a:rPr kumimoji="0" lang="fr-FR" sz="1450" b="0" i="0" u="none" strike="noStrike" kern="0" cap="none" spc="0" normalizeH="0" baseline="0" noProof="0" err="1">
                          <a:ln>
                            <a:noFill/>
                          </a:ln>
                          <a:solidFill>
                            <a:srgbClr val="9E9E9E"/>
                          </a:solidFill>
                          <a:effectLst/>
                          <a:uLnTx/>
                          <a:uFillTx/>
                          <a:latin typeface="Tahoma"/>
                          <a:ea typeface="+mn-ea"/>
                          <a:cs typeface="Tahoma"/>
                        </a:rPr>
                        <a:t>consequuntur</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magni</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dolores</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eos</a:t>
                      </a:r>
                      <a:r>
                        <a:rPr kumimoji="0" lang="fr-FR" sz="1450" b="0" i="0" u="none" strike="noStrike" kern="0" cap="none" spc="0" normalizeH="0" baseline="0" noProof="0">
                          <a:ln>
                            <a:noFill/>
                          </a:ln>
                          <a:solidFill>
                            <a:srgbClr val="9E9E9E"/>
                          </a:solidFill>
                          <a:effectLst/>
                          <a:uLnTx/>
                          <a:uFillTx/>
                          <a:latin typeface="Tahoma"/>
                          <a:ea typeface="+mn-ea"/>
                          <a:cs typeface="Tahoma"/>
                        </a:rPr>
                        <a:t> qui </a:t>
                      </a:r>
                      <a:r>
                        <a:rPr kumimoji="0" lang="fr-FR" sz="1450" b="0" i="0" u="none" strike="noStrike" kern="0" cap="none" spc="0" normalizeH="0" baseline="0" noProof="0" err="1">
                          <a:ln>
                            <a:noFill/>
                          </a:ln>
                          <a:solidFill>
                            <a:srgbClr val="9E9E9E"/>
                          </a:solidFill>
                          <a:effectLst/>
                          <a:uLnTx/>
                          <a:uFillTx/>
                          <a:latin typeface="Tahoma"/>
                          <a:ea typeface="+mn-ea"/>
                          <a:cs typeface="Tahoma"/>
                        </a:rPr>
                        <a:t>ratione</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voluptatem</a:t>
                      </a:r>
                      <a:r>
                        <a:rPr kumimoji="0" lang="fr-FR" sz="1450" b="0" i="0" u="none" strike="noStrike" kern="0" cap="none" spc="0" normalizeH="0" baseline="0" noProof="0">
                          <a:ln>
                            <a:noFill/>
                          </a:ln>
                          <a:solidFill>
                            <a:srgbClr val="9E9E9E"/>
                          </a:solidFill>
                          <a:effectLst/>
                          <a:uLnTx/>
                          <a:uFillTx/>
                          <a:latin typeface="Tahoma"/>
                          <a:ea typeface="+mn-ea"/>
                          <a:cs typeface="Tahoma"/>
                        </a:rPr>
                        <a:t> </a:t>
                      </a:r>
                      <a:r>
                        <a:rPr kumimoji="0" lang="fr-FR" sz="1450" b="0" i="0" u="none" strike="noStrike" kern="0" cap="none" spc="0" normalizeH="0" baseline="0" noProof="0" err="1">
                          <a:ln>
                            <a:noFill/>
                          </a:ln>
                          <a:solidFill>
                            <a:srgbClr val="9E9E9E"/>
                          </a:solidFill>
                          <a:effectLst/>
                          <a:uLnTx/>
                          <a:uFillTx/>
                          <a:latin typeface="Tahoma"/>
                          <a:ea typeface="+mn-ea"/>
                          <a:cs typeface="Tahoma"/>
                        </a:rPr>
                        <a:t>sequi</a:t>
                      </a:r>
                      <a:r>
                        <a:rPr kumimoji="0" lang="fr-FR" sz="1450" b="0" i="0" u="none" strike="noStrike" kern="0" cap="none" spc="0" normalizeH="0" baseline="0" noProof="0">
                          <a:ln>
                            <a:noFill/>
                          </a:ln>
                          <a:solidFill>
                            <a:srgbClr val="9E9E9E"/>
                          </a:solidFill>
                          <a:effectLst/>
                          <a:uLnTx/>
                          <a:uFillTx/>
                          <a:latin typeface="Tahoma"/>
                          <a:ea typeface="+mn-ea"/>
                          <a:cs typeface="Tahoma"/>
                        </a:rPr>
                        <a:t> </a:t>
                      </a:r>
                      <a:endParaRPr kumimoji="0" lang="fr-FR" sz="1800" b="0" i="0" u="none" strike="noStrike" kern="0" cap="none" spc="0" normalizeH="0" baseline="0" noProof="0">
                        <a:ln>
                          <a:noFill/>
                        </a:ln>
                        <a:solidFill>
                          <a:prstClr val="black"/>
                        </a:solidFill>
                        <a:effectLst/>
                        <a:uLnTx/>
                        <a:uFillTx/>
                        <a:latin typeface="Calibri"/>
                        <a:ea typeface="+mn-ea"/>
                        <a:cs typeface="+mn-cs"/>
                      </a:endParaRPr>
                    </a:p>
                  </a:txBody>
                  <a:tcPr marL="209160" marR="209160" marT="209160" marB="20916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FEFEF"/>
                    </a:solidFill>
                  </a:tcPr>
                </a:tc>
                <a:extLst>
                  <a:ext uri="{0D108BD9-81ED-4DB2-BD59-A6C34878D82A}">
                    <a16:rowId xmlns:a16="http://schemas.microsoft.com/office/drawing/2014/main" val="126841483"/>
                  </a:ext>
                </a:extLst>
              </a:tr>
            </a:tbl>
          </a:graphicData>
        </a:graphic>
      </p:graphicFrame>
    </p:spTree>
    <p:extLst>
      <p:ext uri="{BB962C8B-B14F-4D97-AF65-F5344CB8AC3E}">
        <p14:creationId xmlns:p14="http://schemas.microsoft.com/office/powerpoint/2010/main" val="307451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ableau 2">
    <p:bg>
      <p:bgPr>
        <a:solidFill>
          <a:srgbClr val="EFEFEF"/>
        </a:solidFill>
        <a:effectLst/>
      </p:bgPr>
    </p:bg>
    <p:spTree>
      <p:nvGrpSpPr>
        <p:cNvPr id="1" name=""/>
        <p:cNvGrpSpPr/>
        <p:nvPr/>
      </p:nvGrpSpPr>
      <p:grpSpPr>
        <a:xfrm>
          <a:off x="0" y="0"/>
          <a:ext cx="0" cy="0"/>
          <a:chOff x="0" y="0"/>
          <a:chExt cx="0" cy="0"/>
        </a:xfrm>
      </p:grpSpPr>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endParaRPr/>
          </a:p>
        </p:txBody>
      </p:sp>
      <p:sp>
        <p:nvSpPr>
          <p:cNvPr id="84" name="Espace réservé du texte 78">
            <a:extLst>
              <a:ext uri="{FF2B5EF4-FFF2-40B4-BE49-F238E27FC236}">
                <a16:creationId xmlns:a16="http://schemas.microsoft.com/office/drawing/2014/main" id="{E36E58B8-45A7-5642-889E-80879F0DAB49}"/>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85" name="object 10">
            <a:extLst>
              <a:ext uri="{FF2B5EF4-FFF2-40B4-BE49-F238E27FC236}">
                <a16:creationId xmlns:a16="http://schemas.microsoft.com/office/drawing/2014/main" id="{26454ECC-B219-D349-B290-06FA2789E735}"/>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86" name="Holder 4">
            <a:extLst>
              <a:ext uri="{FF2B5EF4-FFF2-40B4-BE49-F238E27FC236}">
                <a16:creationId xmlns:a16="http://schemas.microsoft.com/office/drawing/2014/main" id="{CD538037-DB2F-3D4B-949F-1600522866ED}"/>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29" name="Espace réservé du texte 3">
            <a:extLst>
              <a:ext uri="{FF2B5EF4-FFF2-40B4-BE49-F238E27FC236}">
                <a16:creationId xmlns:a16="http://schemas.microsoft.com/office/drawing/2014/main" id="{43628528-9F63-AB4B-B6CC-CD5C792ACAB7}"/>
              </a:ext>
            </a:extLst>
          </p:cNvPr>
          <p:cNvSpPr>
            <a:spLocks noGrp="1"/>
          </p:cNvSpPr>
          <p:nvPr>
            <p:ph type="body" sz="quarter" idx="19" hasCustomPrompt="1"/>
          </p:nvPr>
        </p:nvSpPr>
        <p:spPr>
          <a:xfrm>
            <a:off x="1638300" y="1168400"/>
            <a:ext cx="9105900" cy="300082"/>
          </a:xfrm>
          <a:prstGeom prst="rect">
            <a:avLst/>
          </a:prstGeom>
          <a:noFill/>
        </p:spPr>
        <p:txBody>
          <a:bodyPr wrap="square" rtlCol="0">
            <a:spAutoFit/>
          </a:bodyPr>
          <a:lstStyle>
            <a:lvl1pPr>
              <a:defRPr lang="fr-FR" sz="1950" kern="1200" spc="420" dirty="0" smtClean="0">
                <a:solidFill>
                  <a:srgbClr val="2B3C77"/>
                </a:solidFill>
                <a:latin typeface="Tahoma"/>
                <a:cs typeface="Tahoma"/>
              </a:defRPr>
            </a:lvl1pPr>
            <a:lvl2pPr>
              <a:defRPr lang="fr-FR" sz="1800" kern="1200" dirty="0" smtClean="0">
                <a:solidFill>
                  <a:schemeClr val="tx1"/>
                </a:solidFill>
              </a:defRPr>
            </a:lvl2pPr>
            <a:lvl3pPr>
              <a:defRPr lang="fr-FR" sz="1800" kern="1200" dirty="0" smtClean="0">
                <a:solidFill>
                  <a:schemeClr val="tx1"/>
                </a:solidFill>
              </a:defRPr>
            </a:lvl3pPr>
            <a:lvl4pPr>
              <a:defRPr lang="fr-FR" sz="1800" kern="1200" dirty="0" smtClean="0">
                <a:solidFill>
                  <a:schemeClr val="tx1"/>
                </a:solidFill>
              </a:defRPr>
            </a:lvl4pPr>
            <a:lvl5pPr>
              <a:defRPr lang="fr-FR" sz="1800" kern="1200" dirty="0">
                <a:solidFill>
                  <a:schemeClr val="tx1"/>
                </a:solidFill>
              </a:defRPr>
            </a:lvl5pPr>
          </a:lstStyle>
          <a:p>
            <a:pPr marL="12700" marR="0" lvl="0" indent="0" algn="l" defTabSz="914400" rtl="0" eaLnBrk="1" fontAlgn="auto" latinLnBrk="0" hangingPunct="1">
              <a:lnSpc>
                <a:spcPct val="100000"/>
              </a:lnSpc>
              <a:spcBef>
                <a:spcPts val="125"/>
              </a:spcBef>
              <a:spcAft>
                <a:spcPts val="0"/>
              </a:spcAft>
              <a:buClrTx/>
              <a:buSzTx/>
              <a:buFontTx/>
              <a:buNone/>
              <a:tabLst>
                <a:tab pos="1565275" algn="l"/>
                <a:tab pos="1844675" algn="l"/>
                <a:tab pos="2922270" algn="l"/>
                <a:tab pos="3493770" algn="l"/>
                <a:tab pos="5004435" algn="l"/>
                <a:tab pos="5931535" algn="l"/>
              </a:tabLst>
              <a:defRPr/>
            </a:pPr>
            <a:r>
              <a:rPr kumimoji="0" lang="fr-FR" sz="1950" b="0" i="0" u="none" strike="noStrike" kern="1200" cap="none" spc="420" normalizeH="0" baseline="0" noProof="0">
                <a:ln>
                  <a:noFill/>
                </a:ln>
                <a:solidFill>
                  <a:srgbClr val="2B3C77"/>
                </a:solidFill>
                <a:effectLst/>
                <a:uLnTx/>
                <a:uFillTx/>
                <a:latin typeface="Tahoma"/>
                <a:ea typeface="+mn-ea"/>
                <a:cs typeface="Tahoma"/>
              </a:rPr>
              <a:t>L</a:t>
            </a:r>
            <a:r>
              <a:rPr kumimoji="0" lang="fr-FR" sz="1950" b="0" i="0" u="none" strike="noStrike" kern="1200" cap="none" spc="15" normalizeH="0" baseline="0" noProof="0">
                <a:ln>
                  <a:noFill/>
                </a:ln>
                <a:solidFill>
                  <a:srgbClr val="2B3C77"/>
                </a:solidFill>
                <a:effectLst/>
                <a:uLnTx/>
                <a:uFillTx/>
                <a:latin typeface="Tahoma"/>
                <a:ea typeface="+mn-ea"/>
                <a:cs typeface="Tahoma"/>
              </a:rPr>
              <a:t>É</a:t>
            </a:r>
            <a:r>
              <a:rPr kumimoji="0" lang="fr-FR" sz="1950" b="0" i="0" u="none" strike="noStrike" kern="1200" cap="none" spc="-195"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G</a:t>
            </a:r>
            <a:r>
              <a:rPr kumimoji="0" lang="fr-FR" sz="1950" b="0" i="0" u="none" strike="noStrike" kern="1200" cap="none" spc="-200"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E</a:t>
            </a:r>
            <a:r>
              <a:rPr kumimoji="0" lang="fr-FR" sz="1950" b="0" i="0" u="none" strike="noStrike" kern="1200" cap="none" spc="-200"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N</a:t>
            </a:r>
            <a:r>
              <a:rPr kumimoji="0" lang="fr-FR" sz="1950" b="0" i="0" u="none" strike="noStrike" kern="1200" cap="none" spc="-200"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D</a:t>
            </a:r>
            <a:r>
              <a:rPr kumimoji="0" lang="fr-FR" sz="1950" b="0" i="0" u="none" strike="noStrike" kern="1200" cap="none" spc="-200" normalizeH="0" baseline="0" noProof="0">
                <a:ln>
                  <a:noFill/>
                </a:ln>
                <a:solidFill>
                  <a:srgbClr val="2B3C77"/>
                </a:solidFill>
                <a:effectLst/>
                <a:uLnTx/>
                <a:uFillTx/>
                <a:latin typeface="Tahoma"/>
                <a:ea typeface="+mn-ea"/>
                <a:cs typeface="Tahoma"/>
              </a:rPr>
              <a:t> </a:t>
            </a:r>
            <a:r>
              <a:rPr kumimoji="0" lang="fr-FR" sz="1950" b="0" i="0" u="none" strike="noStrike" kern="1200" cap="none" spc="15" normalizeH="0" baseline="0" noProof="0">
                <a:ln>
                  <a:noFill/>
                </a:ln>
                <a:solidFill>
                  <a:srgbClr val="2B3C77"/>
                </a:solidFill>
                <a:effectLst/>
                <a:uLnTx/>
                <a:uFillTx/>
                <a:latin typeface="Tahoma"/>
                <a:ea typeface="+mn-ea"/>
                <a:cs typeface="Tahoma"/>
              </a:rPr>
              <a:t>E</a:t>
            </a:r>
            <a:r>
              <a:rPr kumimoji="0" lang="fr-FR" sz="1950" b="0" i="0" u="none" strike="noStrike" kern="1200" cap="none" spc="0" normalizeH="0" baseline="0" noProof="0">
                <a:ln>
                  <a:noFill/>
                </a:ln>
                <a:solidFill>
                  <a:srgbClr val="2B3C77"/>
                </a:solidFill>
                <a:effectLst/>
                <a:uLnTx/>
                <a:uFillTx/>
                <a:latin typeface="Tahoma"/>
                <a:ea typeface="+mn-ea"/>
                <a:cs typeface="Tahoma"/>
              </a:rPr>
              <a:t>	</a:t>
            </a:r>
            <a:r>
              <a:rPr kumimoji="0" lang="fr-FR" sz="1950" b="0" i="0" u="none" strike="noStrike" kern="1200" cap="none" spc="10" normalizeH="0" baseline="0" noProof="0">
                <a:ln>
                  <a:noFill/>
                </a:ln>
                <a:solidFill>
                  <a:srgbClr val="2B3C77"/>
                </a:solidFill>
                <a:effectLst/>
                <a:uLnTx/>
                <a:uFillTx/>
                <a:latin typeface="Tahoma"/>
                <a:ea typeface="+mn-ea"/>
                <a:cs typeface="Tahoma"/>
              </a:rPr>
              <a:t>/</a:t>
            </a:r>
            <a:r>
              <a:rPr kumimoji="0" lang="fr-FR" sz="1950" b="0" i="0" u="none" strike="noStrike" kern="1200" cap="none" spc="0" normalizeH="0" baseline="0" noProof="0">
                <a:ln>
                  <a:noFill/>
                </a:ln>
                <a:solidFill>
                  <a:srgbClr val="2B3C77"/>
                </a:solidFill>
                <a:effectLst/>
                <a:uLnTx/>
                <a:uFillTx/>
                <a:latin typeface="Tahoma"/>
                <a:ea typeface="+mn-ea"/>
                <a:cs typeface="Tahoma"/>
              </a:rPr>
              <a:t>	</a:t>
            </a:r>
            <a:r>
              <a:rPr kumimoji="0" lang="fr-FR" sz="1950" b="0" i="0" u="none" strike="noStrike" kern="1200" cap="none" spc="425" normalizeH="0" baseline="0" noProof="0">
                <a:ln>
                  <a:noFill/>
                </a:ln>
                <a:solidFill>
                  <a:srgbClr val="2B3C77"/>
                </a:solidFill>
                <a:effectLst/>
                <a:uLnTx/>
                <a:uFillTx/>
                <a:latin typeface="Tahoma"/>
                <a:ea typeface="+mn-ea"/>
                <a:cs typeface="Tahoma"/>
              </a:rPr>
              <a:t>TABLEAU À COPIER DANS LE MASQUE</a:t>
            </a:r>
            <a:endParaRPr kumimoji="0" lang="fr-FR" sz="1950" b="0" i="0" u="none" strike="noStrike" kern="1200" cap="none" spc="0" normalizeH="0" baseline="0" noProof="0">
              <a:ln>
                <a:noFill/>
              </a:ln>
              <a:solidFill>
                <a:prstClr val="black"/>
              </a:solidFill>
              <a:effectLst/>
              <a:uLnTx/>
              <a:uFillTx/>
              <a:latin typeface="Tahoma"/>
              <a:ea typeface="+mn-ea"/>
              <a:cs typeface="Tahoma"/>
            </a:endParaRPr>
          </a:p>
        </p:txBody>
      </p:sp>
      <p:graphicFrame>
        <p:nvGraphicFramePr>
          <p:cNvPr id="8" name="object 6">
            <a:extLst>
              <a:ext uri="{FF2B5EF4-FFF2-40B4-BE49-F238E27FC236}">
                <a16:creationId xmlns:a16="http://schemas.microsoft.com/office/drawing/2014/main" id="{BDE4A1F0-0964-D74B-B489-875CFFAD54F9}"/>
              </a:ext>
            </a:extLst>
          </p:cNvPr>
          <p:cNvGraphicFramePr>
            <a:graphicFrameLocks noGrp="1"/>
          </p:cNvGraphicFramePr>
          <p:nvPr userDrawn="1">
            <p:extLst>
              <p:ext uri="{D42A27DB-BD31-4B8C-83A1-F6EECF244321}">
                <p14:modId xmlns:p14="http://schemas.microsoft.com/office/powerpoint/2010/main" val="3859348630"/>
              </p:ext>
            </p:extLst>
          </p:nvPr>
        </p:nvGraphicFramePr>
        <p:xfrm>
          <a:off x="1608326" y="2286841"/>
          <a:ext cx="17403574" cy="7530259"/>
        </p:xfrm>
        <a:graphic>
          <a:graphicData uri="http://schemas.openxmlformats.org/drawingml/2006/table">
            <a:tbl>
              <a:tblPr firstRow="1" bandRow="1">
                <a:tableStyleId>{2D5ABB26-0587-4C30-8999-92F81FD0307C}</a:tableStyleId>
              </a:tblPr>
              <a:tblGrid>
                <a:gridCol w="2353414">
                  <a:extLst>
                    <a:ext uri="{9D8B030D-6E8A-4147-A177-3AD203B41FA5}">
                      <a16:colId xmlns:a16="http://schemas.microsoft.com/office/drawing/2014/main" val="20000"/>
                    </a:ext>
                  </a:extLst>
                </a:gridCol>
                <a:gridCol w="2142584">
                  <a:extLst>
                    <a:ext uri="{9D8B030D-6E8A-4147-A177-3AD203B41FA5}">
                      <a16:colId xmlns:a16="http://schemas.microsoft.com/office/drawing/2014/main" val="20001"/>
                    </a:ext>
                  </a:extLst>
                </a:gridCol>
                <a:gridCol w="1828245">
                  <a:extLst>
                    <a:ext uri="{9D8B030D-6E8A-4147-A177-3AD203B41FA5}">
                      <a16:colId xmlns:a16="http://schemas.microsoft.com/office/drawing/2014/main" val="20002"/>
                    </a:ext>
                  </a:extLst>
                </a:gridCol>
                <a:gridCol w="1828245">
                  <a:extLst>
                    <a:ext uri="{9D8B030D-6E8A-4147-A177-3AD203B41FA5}">
                      <a16:colId xmlns:a16="http://schemas.microsoft.com/office/drawing/2014/main" val="20003"/>
                    </a:ext>
                  </a:extLst>
                </a:gridCol>
                <a:gridCol w="1821894">
                  <a:extLst>
                    <a:ext uri="{9D8B030D-6E8A-4147-A177-3AD203B41FA5}">
                      <a16:colId xmlns:a16="http://schemas.microsoft.com/office/drawing/2014/main" val="20004"/>
                    </a:ext>
                  </a:extLst>
                </a:gridCol>
                <a:gridCol w="1821895">
                  <a:extLst>
                    <a:ext uri="{9D8B030D-6E8A-4147-A177-3AD203B41FA5}">
                      <a16:colId xmlns:a16="http://schemas.microsoft.com/office/drawing/2014/main" val="20005"/>
                    </a:ext>
                  </a:extLst>
                </a:gridCol>
                <a:gridCol w="1828246">
                  <a:extLst>
                    <a:ext uri="{9D8B030D-6E8A-4147-A177-3AD203B41FA5}">
                      <a16:colId xmlns:a16="http://schemas.microsoft.com/office/drawing/2014/main" val="20006"/>
                    </a:ext>
                  </a:extLst>
                </a:gridCol>
                <a:gridCol w="1828246">
                  <a:extLst>
                    <a:ext uri="{9D8B030D-6E8A-4147-A177-3AD203B41FA5}">
                      <a16:colId xmlns:a16="http://schemas.microsoft.com/office/drawing/2014/main" val="20007"/>
                    </a:ext>
                  </a:extLst>
                </a:gridCol>
                <a:gridCol w="1950805">
                  <a:extLst>
                    <a:ext uri="{9D8B030D-6E8A-4147-A177-3AD203B41FA5}">
                      <a16:colId xmlns:a16="http://schemas.microsoft.com/office/drawing/2014/main" val="20008"/>
                    </a:ext>
                  </a:extLst>
                </a:gridCol>
              </a:tblGrid>
              <a:tr h="1938154">
                <a:tc gridSpan="9">
                  <a:txBody>
                    <a:bodyPr/>
                    <a:lstStyle/>
                    <a:p>
                      <a:pPr>
                        <a:lnSpc>
                          <a:spcPct val="100000"/>
                        </a:lnSpc>
                      </a:pPr>
                      <a:endParaRPr sz="2100">
                        <a:latin typeface="Times New Roman"/>
                        <a:cs typeface="Times New Roman"/>
                      </a:endParaRPr>
                    </a:p>
                    <a:p>
                      <a:pPr>
                        <a:lnSpc>
                          <a:spcPct val="100000"/>
                        </a:lnSpc>
                      </a:pPr>
                      <a:endParaRPr sz="2400">
                        <a:latin typeface="Times New Roman"/>
                        <a:cs typeface="Times New Roman"/>
                      </a:endParaRPr>
                    </a:p>
                    <a:p>
                      <a:pPr marL="3228975">
                        <a:lnSpc>
                          <a:spcPct val="100000"/>
                        </a:lnSpc>
                        <a:tabLst>
                          <a:tab pos="5050790" algn="l"/>
                          <a:tab pos="6872605" algn="l"/>
                          <a:tab pos="8694420" algn="l"/>
                          <a:tab pos="10504170" algn="l"/>
                          <a:tab pos="12325985" algn="l"/>
                          <a:tab pos="14147800" algn="l"/>
                          <a:tab pos="15969615" algn="l"/>
                        </a:tabLst>
                      </a:pPr>
                      <a:r>
                        <a:rPr sz="1750" spc="125">
                          <a:solidFill>
                            <a:srgbClr val="FFFFFF"/>
                          </a:solidFill>
                          <a:latin typeface="Tahoma"/>
                          <a:cs typeface="Tahoma"/>
                        </a:rPr>
                        <a:t>TEXTE	TEXTE	TEXTE	TEXTE	TEXTE	TEXTE	TEXTE	</a:t>
                      </a:r>
                      <a:r>
                        <a:rPr sz="1750" spc="150">
                          <a:solidFill>
                            <a:srgbClr val="FFFFFF"/>
                          </a:solidFill>
                          <a:latin typeface="Tahoma"/>
                          <a:cs typeface="Tahoma"/>
                        </a:rPr>
                        <a:t>TEXTE</a:t>
                      </a:r>
                      <a:endParaRPr sz="1750">
                        <a:latin typeface="Tahoma"/>
                        <a:cs typeface="Tahoma"/>
                      </a:endParaRPr>
                    </a:p>
                  </a:txBody>
                  <a:tcPr marL="0" marR="0" marT="0" marB="0">
                    <a:solidFill>
                      <a:srgbClr val="0E1A4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24145">
                <a:tc>
                  <a:txBody>
                    <a:bodyPr/>
                    <a:lstStyle/>
                    <a:p>
                      <a:pPr marL="753745">
                        <a:lnSpc>
                          <a:spcPct val="100000"/>
                        </a:lnSpc>
                        <a:spcBef>
                          <a:spcPts val="720"/>
                        </a:spcBef>
                      </a:pPr>
                      <a:r>
                        <a:rPr sz="1600" spc="150">
                          <a:solidFill>
                            <a:srgbClr val="2B3C77"/>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R="535305" algn="r">
                        <a:lnSpc>
                          <a:spcPct val="100000"/>
                        </a:lnSpc>
                        <a:spcBef>
                          <a:spcPts val="72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72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715" algn="ctr">
                        <a:lnSpc>
                          <a:spcPct val="100000"/>
                        </a:lnSpc>
                        <a:spcBef>
                          <a:spcPts val="72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72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72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72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715" algn="ctr">
                        <a:lnSpc>
                          <a:spcPct val="100000"/>
                        </a:lnSpc>
                        <a:spcBef>
                          <a:spcPts val="72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42925">
                        <a:lnSpc>
                          <a:spcPct val="100000"/>
                        </a:lnSpc>
                        <a:spcBef>
                          <a:spcPts val="72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extLst>
                  <a:ext uri="{0D108BD9-81ED-4DB2-BD59-A6C34878D82A}">
                    <a16:rowId xmlns:a16="http://schemas.microsoft.com/office/drawing/2014/main" val="10002"/>
                  </a:ext>
                </a:extLst>
              </a:tr>
              <a:tr h="892829">
                <a:tc>
                  <a:txBody>
                    <a:bodyPr/>
                    <a:lstStyle/>
                    <a:p>
                      <a:pPr marL="753745">
                        <a:lnSpc>
                          <a:spcPct val="100000"/>
                        </a:lnSpc>
                        <a:spcBef>
                          <a:spcPts val="1315"/>
                        </a:spcBef>
                      </a:pPr>
                      <a:r>
                        <a:rPr sz="1600" spc="150">
                          <a:solidFill>
                            <a:srgbClr val="2B3C77"/>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R="535305" algn="r">
                        <a:lnSpc>
                          <a:spcPct val="100000"/>
                        </a:lnSpc>
                        <a:spcBef>
                          <a:spcPts val="13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3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715" algn="ctr">
                        <a:lnSpc>
                          <a:spcPct val="100000"/>
                        </a:lnSpc>
                        <a:spcBef>
                          <a:spcPts val="13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3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3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3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715" algn="ctr">
                        <a:lnSpc>
                          <a:spcPct val="100000"/>
                        </a:lnSpc>
                        <a:spcBef>
                          <a:spcPts val="13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42925">
                        <a:lnSpc>
                          <a:spcPct val="100000"/>
                        </a:lnSpc>
                        <a:spcBef>
                          <a:spcPts val="13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extLst>
                  <a:ext uri="{0D108BD9-81ED-4DB2-BD59-A6C34878D82A}">
                    <a16:rowId xmlns:a16="http://schemas.microsoft.com/office/drawing/2014/main" val="10003"/>
                  </a:ext>
                </a:extLst>
              </a:tr>
              <a:tr h="724145">
                <a:tc>
                  <a:txBody>
                    <a:bodyPr/>
                    <a:lstStyle/>
                    <a:p>
                      <a:pPr marL="753745">
                        <a:lnSpc>
                          <a:spcPct val="100000"/>
                        </a:lnSpc>
                        <a:spcBef>
                          <a:spcPts val="919"/>
                        </a:spcBef>
                      </a:pPr>
                      <a:r>
                        <a:rPr sz="1600" spc="150">
                          <a:solidFill>
                            <a:srgbClr val="2B3C77"/>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R="535305" algn="r">
                        <a:lnSpc>
                          <a:spcPct val="100000"/>
                        </a:lnSpc>
                        <a:spcBef>
                          <a:spcPts val="9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9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715" algn="ctr">
                        <a:lnSpc>
                          <a:spcPct val="100000"/>
                        </a:lnSpc>
                        <a:spcBef>
                          <a:spcPts val="9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9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9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9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715" algn="ctr">
                        <a:lnSpc>
                          <a:spcPct val="100000"/>
                        </a:lnSpc>
                        <a:spcBef>
                          <a:spcPts val="9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42925">
                        <a:lnSpc>
                          <a:spcPct val="100000"/>
                        </a:lnSpc>
                        <a:spcBef>
                          <a:spcPts val="9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extLst>
                  <a:ext uri="{0D108BD9-81ED-4DB2-BD59-A6C34878D82A}">
                    <a16:rowId xmlns:a16="http://schemas.microsoft.com/office/drawing/2014/main" val="10004"/>
                  </a:ext>
                </a:extLst>
              </a:tr>
              <a:tr h="909867">
                <a:tc>
                  <a:txBody>
                    <a:bodyPr/>
                    <a:lstStyle/>
                    <a:p>
                      <a:pPr marL="753745">
                        <a:lnSpc>
                          <a:spcPct val="100000"/>
                        </a:lnSpc>
                        <a:spcBef>
                          <a:spcPts val="1515"/>
                        </a:spcBef>
                      </a:pPr>
                      <a:r>
                        <a:rPr sz="1600" spc="150">
                          <a:solidFill>
                            <a:srgbClr val="2B3C77"/>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R="535305" algn="r">
                        <a:lnSpc>
                          <a:spcPct val="100000"/>
                        </a:lnSpc>
                        <a:spcBef>
                          <a:spcPts val="15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5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715" algn="ctr">
                        <a:lnSpc>
                          <a:spcPct val="100000"/>
                        </a:lnSpc>
                        <a:spcBef>
                          <a:spcPts val="15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5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5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5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715" algn="ctr">
                        <a:lnSpc>
                          <a:spcPct val="100000"/>
                        </a:lnSpc>
                        <a:spcBef>
                          <a:spcPts val="15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42925">
                        <a:lnSpc>
                          <a:spcPct val="100000"/>
                        </a:lnSpc>
                        <a:spcBef>
                          <a:spcPts val="15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extLst>
                  <a:ext uri="{0D108BD9-81ED-4DB2-BD59-A6C34878D82A}">
                    <a16:rowId xmlns:a16="http://schemas.microsoft.com/office/drawing/2014/main" val="10005"/>
                  </a:ext>
                </a:extLst>
              </a:tr>
              <a:tr h="724145">
                <a:tc>
                  <a:txBody>
                    <a:bodyPr/>
                    <a:lstStyle/>
                    <a:p>
                      <a:pPr marL="753745">
                        <a:lnSpc>
                          <a:spcPct val="100000"/>
                        </a:lnSpc>
                        <a:spcBef>
                          <a:spcPts val="1019"/>
                        </a:spcBef>
                      </a:pPr>
                      <a:r>
                        <a:rPr sz="1600" spc="150">
                          <a:solidFill>
                            <a:srgbClr val="2B3C77"/>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R="535305" algn="r">
                        <a:lnSpc>
                          <a:spcPct val="100000"/>
                        </a:lnSpc>
                        <a:spcBef>
                          <a:spcPts val="10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10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715" algn="ctr">
                        <a:lnSpc>
                          <a:spcPct val="100000"/>
                        </a:lnSpc>
                        <a:spcBef>
                          <a:spcPts val="10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10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10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10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715" algn="ctr">
                        <a:lnSpc>
                          <a:spcPct val="100000"/>
                        </a:lnSpc>
                        <a:spcBef>
                          <a:spcPts val="10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42925">
                        <a:lnSpc>
                          <a:spcPct val="100000"/>
                        </a:lnSpc>
                        <a:spcBef>
                          <a:spcPts val="1019"/>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extLst>
                  <a:ext uri="{0D108BD9-81ED-4DB2-BD59-A6C34878D82A}">
                    <a16:rowId xmlns:a16="http://schemas.microsoft.com/office/drawing/2014/main" val="10006"/>
                  </a:ext>
                </a:extLst>
              </a:tr>
              <a:tr h="892829">
                <a:tc>
                  <a:txBody>
                    <a:bodyPr/>
                    <a:lstStyle/>
                    <a:p>
                      <a:pPr marL="753745">
                        <a:lnSpc>
                          <a:spcPct val="100000"/>
                        </a:lnSpc>
                        <a:spcBef>
                          <a:spcPts val="1610"/>
                        </a:spcBef>
                      </a:pPr>
                      <a:r>
                        <a:rPr sz="1600" spc="150">
                          <a:solidFill>
                            <a:srgbClr val="2B3C77"/>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R="535305" algn="r">
                        <a:lnSpc>
                          <a:spcPct val="100000"/>
                        </a:lnSpc>
                        <a:spcBef>
                          <a:spcPts val="161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61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715" algn="ctr">
                        <a:lnSpc>
                          <a:spcPct val="100000"/>
                        </a:lnSpc>
                        <a:spcBef>
                          <a:spcPts val="161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61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61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algn="ctr">
                        <a:lnSpc>
                          <a:spcPct val="100000"/>
                        </a:lnSpc>
                        <a:spcBef>
                          <a:spcPts val="161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715" algn="ctr">
                        <a:lnSpc>
                          <a:spcPct val="100000"/>
                        </a:lnSpc>
                        <a:spcBef>
                          <a:spcPts val="161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tc>
                  <a:txBody>
                    <a:bodyPr/>
                    <a:lstStyle/>
                    <a:p>
                      <a:pPr marL="542925">
                        <a:lnSpc>
                          <a:spcPct val="100000"/>
                        </a:lnSpc>
                        <a:spcBef>
                          <a:spcPts val="1610"/>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7F7F7"/>
                    </a:solidFill>
                  </a:tcPr>
                </a:tc>
                <a:extLst>
                  <a:ext uri="{0D108BD9-81ED-4DB2-BD59-A6C34878D82A}">
                    <a16:rowId xmlns:a16="http://schemas.microsoft.com/office/drawing/2014/main" val="10007"/>
                  </a:ext>
                </a:extLst>
              </a:tr>
              <a:tr h="724145">
                <a:tc>
                  <a:txBody>
                    <a:bodyPr/>
                    <a:lstStyle/>
                    <a:p>
                      <a:pPr marL="753745">
                        <a:lnSpc>
                          <a:spcPct val="100000"/>
                        </a:lnSpc>
                        <a:spcBef>
                          <a:spcPts val="1215"/>
                        </a:spcBef>
                      </a:pPr>
                      <a:r>
                        <a:rPr sz="1600" spc="150">
                          <a:solidFill>
                            <a:srgbClr val="2B3C77"/>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R="535305" algn="r">
                        <a:lnSpc>
                          <a:spcPct val="100000"/>
                        </a:lnSpc>
                        <a:spcBef>
                          <a:spcPts val="12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12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715" algn="ctr">
                        <a:lnSpc>
                          <a:spcPct val="100000"/>
                        </a:lnSpc>
                        <a:spcBef>
                          <a:spcPts val="12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12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12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algn="ctr">
                        <a:lnSpc>
                          <a:spcPct val="100000"/>
                        </a:lnSpc>
                        <a:spcBef>
                          <a:spcPts val="12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715" algn="ctr">
                        <a:lnSpc>
                          <a:spcPct val="100000"/>
                        </a:lnSpc>
                        <a:spcBef>
                          <a:spcPts val="12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tc>
                  <a:txBody>
                    <a:bodyPr/>
                    <a:lstStyle/>
                    <a:p>
                      <a:pPr marL="542925">
                        <a:lnSpc>
                          <a:spcPct val="100000"/>
                        </a:lnSpc>
                        <a:spcBef>
                          <a:spcPts val="1215"/>
                        </a:spcBef>
                      </a:pPr>
                      <a:r>
                        <a:rPr sz="1600" spc="150">
                          <a:solidFill>
                            <a:srgbClr val="9A9A9A"/>
                          </a:solidFill>
                          <a:latin typeface="Tahoma"/>
                          <a:cs typeface="Tahoma"/>
                        </a:rPr>
                        <a:t>TEXTE</a:t>
                      </a:r>
                      <a:endParaRPr sz="1600">
                        <a:latin typeface="Tahoma"/>
                        <a:cs typeface="Tahoma"/>
                      </a:endParaRPr>
                    </a:p>
                  </a:txBody>
                  <a:tcPr marL="137160" marR="137160" marT="137160" marB="137160" anchor="ctr">
                    <a:solidFill>
                      <a:srgbClr val="FFFFFF"/>
                    </a:solidFill>
                  </a:tcPr>
                </a:tc>
                <a:extLst>
                  <a:ext uri="{0D108BD9-81ED-4DB2-BD59-A6C34878D82A}">
                    <a16:rowId xmlns:a16="http://schemas.microsoft.com/office/drawing/2014/main" val="10008"/>
                  </a:ext>
                </a:extLst>
              </a:tr>
            </a:tbl>
          </a:graphicData>
        </a:graphic>
      </p:graphicFrame>
      <p:sp>
        <p:nvSpPr>
          <p:cNvPr id="9" name="object 10">
            <a:extLst>
              <a:ext uri="{FF2B5EF4-FFF2-40B4-BE49-F238E27FC236}">
                <a16:creationId xmlns:a16="http://schemas.microsoft.com/office/drawing/2014/main" id="{FA2EA1DF-EFBA-E541-BE3E-0CF00465A814}"/>
              </a:ext>
            </a:extLst>
          </p:cNvPr>
          <p:cNvSpPr/>
          <p:nvPr userDrawn="1"/>
        </p:nvSpPr>
        <p:spPr>
          <a:xfrm>
            <a:off x="2563866" y="2616200"/>
            <a:ext cx="439516" cy="820983"/>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Tree>
    <p:extLst>
      <p:ext uri="{BB962C8B-B14F-4D97-AF65-F5344CB8AC3E}">
        <p14:creationId xmlns:p14="http://schemas.microsoft.com/office/powerpoint/2010/main" val="45851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eferences">
    <p:bg>
      <p:bgPr>
        <a:solidFill>
          <a:srgbClr val="EFEFEF"/>
        </a:solidFill>
        <a:effectLst/>
      </p:bgPr>
    </p:bg>
    <p:spTree>
      <p:nvGrpSpPr>
        <p:cNvPr id="1" name=""/>
        <p:cNvGrpSpPr/>
        <p:nvPr/>
      </p:nvGrpSpPr>
      <p:grpSpPr>
        <a:xfrm>
          <a:off x="0" y="0"/>
          <a:ext cx="0" cy="0"/>
          <a:chOff x="0" y="0"/>
          <a:chExt cx="0" cy="0"/>
        </a:xfrm>
      </p:grpSpPr>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pPr>
              <a:lnSpc>
                <a:spcPct val="130000"/>
              </a:lnSpc>
            </a:pPr>
            <a:endParaRPr/>
          </a:p>
        </p:txBody>
      </p:sp>
      <p:sp>
        <p:nvSpPr>
          <p:cNvPr id="22" name="object 2">
            <a:extLst>
              <a:ext uri="{FF2B5EF4-FFF2-40B4-BE49-F238E27FC236}">
                <a16:creationId xmlns:a16="http://schemas.microsoft.com/office/drawing/2014/main" id="{55569AC9-34FF-1145-B653-A8C178DAC407}"/>
              </a:ext>
            </a:extLst>
          </p:cNvPr>
          <p:cNvSpPr txBox="1">
            <a:spLocks noGrp="1"/>
          </p:cNvSpPr>
          <p:nvPr>
            <p:ph type="title" idx="4294967295"/>
          </p:nvPr>
        </p:nvSpPr>
        <p:spPr>
          <a:xfrm>
            <a:off x="1583062" y="1469977"/>
            <a:ext cx="16698588" cy="704215"/>
          </a:xfrm>
          <a:prstGeom prst="rect">
            <a:avLst/>
          </a:prstGeom>
        </p:spPr>
        <p:txBody>
          <a:bodyPr vert="horz" wrap="square" lIns="0" tIns="12700" rIns="0" bIns="0" rtlCol="0">
            <a:spAutoFit/>
          </a:bodyPr>
          <a:lstStyle>
            <a:lvl1pPr>
              <a:defRPr sz="4450" b="1" i="0" kern="0" spc="-25" dirty="0">
                <a:solidFill>
                  <a:srgbClr val="2B3C77"/>
                </a:solidFill>
                <a:latin typeface="Tahoma"/>
                <a:ea typeface="+mj-ea"/>
                <a:cs typeface="Tahoma"/>
              </a:defRPr>
            </a:lvl1pPr>
          </a:lstStyle>
          <a:p>
            <a:pPr marL="12700">
              <a:lnSpc>
                <a:spcPct val="100000"/>
              </a:lnSpc>
              <a:spcBef>
                <a:spcPts val="100"/>
              </a:spcBef>
            </a:pPr>
            <a:r>
              <a:rPr sz="4450" spc="-40">
                <a:solidFill>
                  <a:srgbClr val="2B3C77"/>
                </a:solidFill>
              </a:rPr>
              <a:t>Titre</a:t>
            </a:r>
            <a:r>
              <a:rPr sz="4450" spc="-125">
                <a:solidFill>
                  <a:srgbClr val="2B3C77"/>
                </a:solidFill>
              </a:rPr>
              <a:t> </a:t>
            </a:r>
            <a:r>
              <a:rPr sz="4450" spc="-25">
                <a:solidFill>
                  <a:srgbClr val="2B3C77"/>
                </a:solidFill>
              </a:rPr>
              <a:t>de</a:t>
            </a:r>
            <a:r>
              <a:rPr sz="4450" spc="-130">
                <a:solidFill>
                  <a:srgbClr val="2B3C77"/>
                </a:solidFill>
              </a:rPr>
              <a:t> </a:t>
            </a:r>
            <a:r>
              <a:rPr sz="4450" spc="-25">
                <a:solidFill>
                  <a:srgbClr val="2B3C77"/>
                </a:solidFill>
              </a:rPr>
              <a:t>la</a:t>
            </a:r>
            <a:r>
              <a:rPr sz="4450" spc="-125">
                <a:solidFill>
                  <a:srgbClr val="2B3C77"/>
                </a:solidFill>
              </a:rPr>
              <a:t> </a:t>
            </a:r>
            <a:r>
              <a:rPr sz="4450" spc="-50">
                <a:solidFill>
                  <a:srgbClr val="2B3C77"/>
                </a:solidFill>
              </a:rPr>
              <a:t>slide</a:t>
            </a:r>
            <a:endParaRPr sz="4450"/>
          </a:p>
        </p:txBody>
      </p:sp>
      <p:sp>
        <p:nvSpPr>
          <p:cNvPr id="62" name="Espace réservé du texte 78">
            <a:extLst>
              <a:ext uri="{FF2B5EF4-FFF2-40B4-BE49-F238E27FC236}">
                <a16:creationId xmlns:a16="http://schemas.microsoft.com/office/drawing/2014/main" id="{B1F9DC59-681E-AB48-8A09-30559D862082}"/>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63" name="object 10">
            <a:extLst>
              <a:ext uri="{FF2B5EF4-FFF2-40B4-BE49-F238E27FC236}">
                <a16:creationId xmlns:a16="http://schemas.microsoft.com/office/drawing/2014/main" id="{90A76BBA-4279-6046-B459-116FB7994CA1}"/>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64" name="Holder 4">
            <a:extLst>
              <a:ext uri="{FF2B5EF4-FFF2-40B4-BE49-F238E27FC236}">
                <a16:creationId xmlns:a16="http://schemas.microsoft.com/office/drawing/2014/main" id="{B4C87A69-F152-5F4B-90FB-8B53E0B31F24}"/>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4" name="Espace réservé du texte 3">
            <a:extLst>
              <a:ext uri="{FF2B5EF4-FFF2-40B4-BE49-F238E27FC236}">
                <a16:creationId xmlns:a16="http://schemas.microsoft.com/office/drawing/2014/main" id="{7CFFB6CC-D6C6-104D-905D-0410BD192E2F}"/>
              </a:ext>
            </a:extLst>
          </p:cNvPr>
          <p:cNvSpPr>
            <a:spLocks noGrp="1"/>
          </p:cNvSpPr>
          <p:nvPr>
            <p:ph type="body" sz="quarter" idx="19" hasCustomPrompt="1"/>
          </p:nvPr>
        </p:nvSpPr>
        <p:spPr>
          <a:xfrm>
            <a:off x="1587500" y="3124200"/>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15" name="Espace réservé du texte 3">
            <a:extLst>
              <a:ext uri="{FF2B5EF4-FFF2-40B4-BE49-F238E27FC236}">
                <a16:creationId xmlns:a16="http://schemas.microsoft.com/office/drawing/2014/main" id="{A42E772B-5FFF-0148-8129-D6065A1AAEFE}"/>
              </a:ext>
            </a:extLst>
          </p:cNvPr>
          <p:cNvSpPr>
            <a:spLocks noGrp="1"/>
          </p:cNvSpPr>
          <p:nvPr>
            <p:ph type="body" sz="quarter" idx="20" hasCustomPrompt="1"/>
          </p:nvPr>
        </p:nvSpPr>
        <p:spPr>
          <a:xfrm>
            <a:off x="1587500" y="48926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16" name="Espace réservé du texte 3">
            <a:extLst>
              <a:ext uri="{FF2B5EF4-FFF2-40B4-BE49-F238E27FC236}">
                <a16:creationId xmlns:a16="http://schemas.microsoft.com/office/drawing/2014/main" id="{369DE861-4588-444F-A36E-E5030D6A1B60}"/>
              </a:ext>
            </a:extLst>
          </p:cNvPr>
          <p:cNvSpPr>
            <a:spLocks noGrp="1"/>
          </p:cNvSpPr>
          <p:nvPr>
            <p:ph type="body" sz="quarter" idx="21" hasCustomPrompt="1"/>
          </p:nvPr>
        </p:nvSpPr>
        <p:spPr>
          <a:xfrm>
            <a:off x="1587500" y="66452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19" name="Espace réservé du texte 3">
            <a:extLst>
              <a:ext uri="{FF2B5EF4-FFF2-40B4-BE49-F238E27FC236}">
                <a16:creationId xmlns:a16="http://schemas.microsoft.com/office/drawing/2014/main" id="{B986BE60-0DFE-8944-B2E9-C8A366C113F7}"/>
              </a:ext>
            </a:extLst>
          </p:cNvPr>
          <p:cNvSpPr>
            <a:spLocks noGrp="1"/>
          </p:cNvSpPr>
          <p:nvPr>
            <p:ph type="body" sz="quarter" idx="22" hasCustomPrompt="1"/>
          </p:nvPr>
        </p:nvSpPr>
        <p:spPr>
          <a:xfrm>
            <a:off x="1587500" y="83978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20" name="Espace réservé du texte 3">
            <a:extLst>
              <a:ext uri="{FF2B5EF4-FFF2-40B4-BE49-F238E27FC236}">
                <a16:creationId xmlns:a16="http://schemas.microsoft.com/office/drawing/2014/main" id="{BE720A50-E6DA-9640-A0D7-DCE7C594D933}"/>
              </a:ext>
            </a:extLst>
          </p:cNvPr>
          <p:cNvSpPr>
            <a:spLocks noGrp="1"/>
          </p:cNvSpPr>
          <p:nvPr>
            <p:ph type="body" sz="quarter" idx="23" hasCustomPrompt="1"/>
          </p:nvPr>
        </p:nvSpPr>
        <p:spPr>
          <a:xfrm>
            <a:off x="7346950" y="3124200"/>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21" name="Espace réservé du texte 3">
            <a:extLst>
              <a:ext uri="{FF2B5EF4-FFF2-40B4-BE49-F238E27FC236}">
                <a16:creationId xmlns:a16="http://schemas.microsoft.com/office/drawing/2014/main" id="{FF282C83-3A39-9E49-80EB-7E71CBE3F577}"/>
              </a:ext>
            </a:extLst>
          </p:cNvPr>
          <p:cNvSpPr>
            <a:spLocks noGrp="1"/>
          </p:cNvSpPr>
          <p:nvPr>
            <p:ph type="body" sz="quarter" idx="24" hasCustomPrompt="1"/>
          </p:nvPr>
        </p:nvSpPr>
        <p:spPr>
          <a:xfrm>
            <a:off x="7346950" y="48926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23" name="Espace réservé du texte 3">
            <a:extLst>
              <a:ext uri="{FF2B5EF4-FFF2-40B4-BE49-F238E27FC236}">
                <a16:creationId xmlns:a16="http://schemas.microsoft.com/office/drawing/2014/main" id="{927B68D8-0909-6145-BD01-319DCCB1819E}"/>
              </a:ext>
            </a:extLst>
          </p:cNvPr>
          <p:cNvSpPr>
            <a:spLocks noGrp="1"/>
          </p:cNvSpPr>
          <p:nvPr>
            <p:ph type="body" sz="quarter" idx="25" hasCustomPrompt="1"/>
          </p:nvPr>
        </p:nvSpPr>
        <p:spPr>
          <a:xfrm>
            <a:off x="7346950" y="66452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24" name="Espace réservé du texte 3">
            <a:extLst>
              <a:ext uri="{FF2B5EF4-FFF2-40B4-BE49-F238E27FC236}">
                <a16:creationId xmlns:a16="http://schemas.microsoft.com/office/drawing/2014/main" id="{3168CB2F-07BF-8A4F-B095-92F4C3994227}"/>
              </a:ext>
            </a:extLst>
          </p:cNvPr>
          <p:cNvSpPr>
            <a:spLocks noGrp="1"/>
          </p:cNvSpPr>
          <p:nvPr>
            <p:ph type="body" sz="quarter" idx="26" hasCustomPrompt="1"/>
          </p:nvPr>
        </p:nvSpPr>
        <p:spPr>
          <a:xfrm>
            <a:off x="7346950" y="83978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25" name="Espace réservé du texte 3">
            <a:extLst>
              <a:ext uri="{FF2B5EF4-FFF2-40B4-BE49-F238E27FC236}">
                <a16:creationId xmlns:a16="http://schemas.microsoft.com/office/drawing/2014/main" id="{8E8D1373-7296-CB43-91E4-D5E3FB04A483}"/>
              </a:ext>
            </a:extLst>
          </p:cNvPr>
          <p:cNvSpPr>
            <a:spLocks noGrp="1"/>
          </p:cNvSpPr>
          <p:nvPr>
            <p:ph type="body" sz="quarter" idx="27" hasCustomPrompt="1"/>
          </p:nvPr>
        </p:nvSpPr>
        <p:spPr>
          <a:xfrm>
            <a:off x="13100050" y="3124200"/>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26" name="Espace réservé du texte 3">
            <a:extLst>
              <a:ext uri="{FF2B5EF4-FFF2-40B4-BE49-F238E27FC236}">
                <a16:creationId xmlns:a16="http://schemas.microsoft.com/office/drawing/2014/main" id="{ECC99C1E-F492-0041-8496-4055F0FD8423}"/>
              </a:ext>
            </a:extLst>
          </p:cNvPr>
          <p:cNvSpPr>
            <a:spLocks noGrp="1"/>
          </p:cNvSpPr>
          <p:nvPr>
            <p:ph type="body" sz="quarter" idx="28" hasCustomPrompt="1"/>
          </p:nvPr>
        </p:nvSpPr>
        <p:spPr>
          <a:xfrm>
            <a:off x="13100050" y="48926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28" name="Espace réservé du texte 3">
            <a:extLst>
              <a:ext uri="{FF2B5EF4-FFF2-40B4-BE49-F238E27FC236}">
                <a16:creationId xmlns:a16="http://schemas.microsoft.com/office/drawing/2014/main" id="{9B7DF329-C011-3745-91C0-AC1867DC1888}"/>
              </a:ext>
            </a:extLst>
          </p:cNvPr>
          <p:cNvSpPr>
            <a:spLocks noGrp="1"/>
          </p:cNvSpPr>
          <p:nvPr>
            <p:ph type="body" sz="quarter" idx="29" hasCustomPrompt="1"/>
          </p:nvPr>
        </p:nvSpPr>
        <p:spPr>
          <a:xfrm>
            <a:off x="13100050" y="66452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
        <p:nvSpPr>
          <p:cNvPr id="29" name="Espace réservé du texte 3">
            <a:extLst>
              <a:ext uri="{FF2B5EF4-FFF2-40B4-BE49-F238E27FC236}">
                <a16:creationId xmlns:a16="http://schemas.microsoft.com/office/drawing/2014/main" id="{DC056658-040B-1D41-B24A-DB815AB850BC}"/>
              </a:ext>
            </a:extLst>
          </p:cNvPr>
          <p:cNvSpPr>
            <a:spLocks noGrp="1"/>
          </p:cNvSpPr>
          <p:nvPr>
            <p:ph type="body" sz="quarter" idx="30" hasCustomPrompt="1"/>
          </p:nvPr>
        </p:nvSpPr>
        <p:spPr>
          <a:xfrm>
            <a:off x="13100050" y="8397875"/>
            <a:ext cx="5181600" cy="1358900"/>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lang="fr-FR" sz="1800" kern="1200" spc="-5" dirty="0" smtClean="0">
                <a:solidFill>
                  <a:srgbClr val="2B3C77"/>
                </a:solidFill>
                <a:latin typeface="Tahoma"/>
                <a:ea typeface="+mn-ea"/>
                <a:cs typeface="Tahoma"/>
              </a:defRPr>
            </a:lvl1pPr>
          </a:lstStyle>
          <a:p>
            <a:pPr lvl="0"/>
            <a:r>
              <a:rPr lang="fr-FR"/>
              <a:t>Domaine</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a:p>
            <a:pPr marL="0" marR="0" lvl="0" indent="0" defTabSz="914400" eaLnBrk="1" fontAlgn="auto" latinLnBrk="0" hangingPunct="1">
              <a:lnSpc>
                <a:spcPct val="100000"/>
              </a:lnSpc>
              <a:spcBef>
                <a:spcPts val="0"/>
              </a:spcBef>
              <a:spcAft>
                <a:spcPts val="0"/>
              </a:spcAft>
              <a:buClrTx/>
              <a:buSzTx/>
              <a:buFontTx/>
              <a:buNone/>
              <a:tabLst/>
              <a:defRPr/>
            </a:pPr>
            <a:r>
              <a:rPr lang="fr-FR"/>
              <a:t>Référence - Référence - Référence - Référence - </a:t>
            </a:r>
          </a:p>
        </p:txBody>
      </p:sp>
    </p:spTree>
    <p:extLst>
      <p:ext uri="{BB962C8B-B14F-4D97-AF65-F5344CB8AC3E}">
        <p14:creationId xmlns:p14="http://schemas.microsoft.com/office/powerpoint/2010/main" val="169311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rgbClr val="0D1948"/>
        </a:solid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3F2B02E1-C48C-C743-A54B-543F37B0777F}"/>
              </a:ext>
            </a:extLst>
          </p:cNvPr>
          <p:cNvSpPr/>
          <p:nvPr userDrawn="1"/>
        </p:nvSpPr>
        <p:spPr>
          <a:xfrm>
            <a:off x="984250" y="635"/>
            <a:ext cx="17838420" cy="11308715"/>
          </a:xfrm>
          <a:custGeom>
            <a:avLst/>
            <a:gdLst/>
            <a:ahLst/>
            <a:cxnLst/>
            <a:rect l="l" t="t" r="r" b="b"/>
            <a:pathLst>
              <a:path w="17838420" h="11308715">
                <a:moveTo>
                  <a:pt x="17838114" y="0"/>
                </a:moveTo>
                <a:lnTo>
                  <a:pt x="4961902" y="0"/>
                </a:lnTo>
                <a:lnTo>
                  <a:pt x="0" y="11308555"/>
                </a:lnTo>
                <a:lnTo>
                  <a:pt x="12854851" y="11308555"/>
                </a:lnTo>
                <a:lnTo>
                  <a:pt x="17838114" y="0"/>
                </a:lnTo>
                <a:close/>
              </a:path>
            </a:pathLst>
          </a:custGeom>
          <a:solidFill>
            <a:srgbClr val="FFFFFF">
              <a:alpha val="5239"/>
            </a:srgbClr>
          </a:solidFill>
        </p:spPr>
        <p:txBody>
          <a:bodyPr wrap="square" lIns="0" tIns="0" rIns="0" bIns="0" rtlCol="0"/>
          <a:lstStyle/>
          <a:p>
            <a:endParaRPr/>
          </a:p>
        </p:txBody>
      </p:sp>
      <p:sp>
        <p:nvSpPr>
          <p:cNvPr id="27" name="Espace réservé du texte 4">
            <a:extLst>
              <a:ext uri="{FF2B5EF4-FFF2-40B4-BE49-F238E27FC236}">
                <a16:creationId xmlns:a16="http://schemas.microsoft.com/office/drawing/2014/main" id="{4B9E1621-1F25-2E48-A728-4CBF180E1576}"/>
              </a:ext>
            </a:extLst>
          </p:cNvPr>
          <p:cNvSpPr>
            <a:spLocks noGrp="1"/>
          </p:cNvSpPr>
          <p:nvPr>
            <p:ph type="body" sz="quarter" idx="24" hasCustomPrompt="1"/>
          </p:nvPr>
        </p:nvSpPr>
        <p:spPr>
          <a:xfrm>
            <a:off x="5657850" y="5308600"/>
            <a:ext cx="3962400" cy="500137"/>
          </a:xfrm>
          <a:prstGeom prst="rect">
            <a:avLst/>
          </a:prstGeom>
        </p:spPr>
        <p:txBody>
          <a:bodyPr/>
          <a:lstStyle>
            <a:lvl1pPr>
              <a:defRPr lang="fr-FR" sz="3250" kern="1200" spc="-30" dirty="0" smtClean="0">
                <a:solidFill>
                  <a:srgbClr val="FFFFFF"/>
                </a:solidFill>
                <a:latin typeface="Tahoma"/>
                <a:ea typeface="+mn-ea"/>
                <a:cs typeface="Tahoma"/>
              </a:defRPr>
            </a:lvl1pPr>
          </a:lstStyle>
          <a:p>
            <a:pPr lvl="0"/>
            <a:r>
              <a:rPr lang="fr-FR"/>
              <a:t>George Martin</a:t>
            </a:r>
          </a:p>
        </p:txBody>
      </p:sp>
      <p:sp>
        <p:nvSpPr>
          <p:cNvPr id="28" name="Espace réservé du texte 6">
            <a:extLst>
              <a:ext uri="{FF2B5EF4-FFF2-40B4-BE49-F238E27FC236}">
                <a16:creationId xmlns:a16="http://schemas.microsoft.com/office/drawing/2014/main" id="{AE14531F-4A82-8C4C-839A-38D0BED50C8D}"/>
              </a:ext>
            </a:extLst>
          </p:cNvPr>
          <p:cNvSpPr>
            <a:spLocks noGrp="1"/>
          </p:cNvSpPr>
          <p:nvPr>
            <p:ph type="body" sz="quarter" idx="25" hasCustomPrompt="1"/>
          </p:nvPr>
        </p:nvSpPr>
        <p:spPr>
          <a:xfrm>
            <a:off x="6229350" y="5943600"/>
            <a:ext cx="3378200" cy="292100"/>
          </a:xfrm>
          <a:prstGeom prst="rect">
            <a:avLst/>
          </a:prstGeom>
        </p:spPr>
        <p:txBody>
          <a:bodyPr/>
          <a:lstStyle>
            <a:lvl1pPr>
              <a:defRPr lang="fr-FR" sz="1750" kern="1200" spc="60" dirty="0" smtClean="0">
                <a:solidFill>
                  <a:srgbClr val="FFFFFF"/>
                </a:solidFill>
                <a:latin typeface="Tahoma"/>
                <a:ea typeface="+mn-ea"/>
                <a:cs typeface="Tahoma"/>
              </a:defRPr>
            </a:lvl1pPr>
            <a:lvl2pPr>
              <a:defRPr lang="fr-FR" sz="1750" kern="1200" spc="60" dirty="0" smtClean="0">
                <a:solidFill>
                  <a:srgbClr val="FFFFFF"/>
                </a:solidFill>
                <a:latin typeface="Tahoma"/>
                <a:ea typeface="+mn-ea"/>
                <a:cs typeface="Tahoma"/>
              </a:defRPr>
            </a:lvl2pPr>
            <a:lvl3pPr>
              <a:defRPr lang="fr-FR" sz="1750" kern="1200" spc="60" dirty="0" smtClean="0">
                <a:solidFill>
                  <a:srgbClr val="FFFFFF"/>
                </a:solidFill>
                <a:latin typeface="Tahoma"/>
                <a:ea typeface="+mn-ea"/>
                <a:cs typeface="Tahoma"/>
              </a:defRPr>
            </a:lvl3pPr>
            <a:lvl4pPr>
              <a:defRPr lang="fr-FR" sz="1750" kern="1200" spc="60" dirty="0" smtClean="0">
                <a:solidFill>
                  <a:srgbClr val="FFFFFF"/>
                </a:solidFill>
                <a:latin typeface="Tahoma"/>
                <a:ea typeface="+mn-ea"/>
                <a:cs typeface="Tahoma"/>
              </a:defRPr>
            </a:lvl4pPr>
            <a:lvl5pPr>
              <a:defRPr lang="fr-FR" sz="1750" kern="1200" spc="60" dirty="0">
                <a:solidFill>
                  <a:srgbClr val="FFFFFF"/>
                </a:solidFill>
                <a:latin typeface="Tahoma"/>
                <a:ea typeface="+mn-ea"/>
                <a:cs typeface="Tahoma"/>
              </a:defRPr>
            </a:lvl5pPr>
          </a:lstStyle>
          <a:p>
            <a:pPr lvl="0"/>
            <a:r>
              <a:rPr lang="fr-FR"/>
              <a:t>06 78 89 76 93</a:t>
            </a:r>
          </a:p>
        </p:txBody>
      </p:sp>
    </p:spTree>
    <p:extLst>
      <p:ext uri="{BB962C8B-B14F-4D97-AF65-F5344CB8AC3E}">
        <p14:creationId xmlns:p14="http://schemas.microsoft.com/office/powerpoint/2010/main" val="3366123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rnière de couv">
    <p:bg>
      <p:bgPr>
        <a:solidFill>
          <a:srgbClr val="0D1948"/>
        </a:solidFill>
        <a:effectLst/>
      </p:bgPr>
    </p:bg>
    <p:spTree>
      <p:nvGrpSpPr>
        <p:cNvPr id="1" name=""/>
        <p:cNvGrpSpPr/>
        <p:nvPr/>
      </p:nvGrpSpPr>
      <p:grpSpPr>
        <a:xfrm>
          <a:off x="0" y="0"/>
          <a:ext cx="0" cy="0"/>
          <a:chOff x="0" y="0"/>
          <a:chExt cx="0" cy="0"/>
        </a:xfrm>
      </p:grpSpPr>
      <p:pic>
        <p:nvPicPr>
          <p:cNvPr id="9" name="Image 8" descr="Une image contenant intérieur, plafond, sombre&#10;&#10;Description générée automatiquement">
            <a:extLst>
              <a:ext uri="{FF2B5EF4-FFF2-40B4-BE49-F238E27FC236}">
                <a16:creationId xmlns:a16="http://schemas.microsoft.com/office/drawing/2014/main" id="{90C3F27F-4C8F-1D46-AC7C-A1B9C56F8E3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 y="0"/>
            <a:ext cx="20105512" cy="11309350"/>
          </a:xfrm>
          <a:prstGeom prst="rect">
            <a:avLst/>
          </a:prstGeom>
        </p:spPr>
      </p:pic>
      <p:sp>
        <p:nvSpPr>
          <p:cNvPr id="7" name="object 4">
            <a:extLst>
              <a:ext uri="{FF2B5EF4-FFF2-40B4-BE49-F238E27FC236}">
                <a16:creationId xmlns:a16="http://schemas.microsoft.com/office/drawing/2014/main" id="{3F2B02E1-C48C-C743-A54B-543F37B0777F}"/>
              </a:ext>
            </a:extLst>
          </p:cNvPr>
          <p:cNvSpPr/>
          <p:nvPr userDrawn="1"/>
        </p:nvSpPr>
        <p:spPr>
          <a:xfrm>
            <a:off x="984250" y="635"/>
            <a:ext cx="17838420" cy="11308715"/>
          </a:xfrm>
          <a:custGeom>
            <a:avLst/>
            <a:gdLst/>
            <a:ahLst/>
            <a:cxnLst/>
            <a:rect l="l" t="t" r="r" b="b"/>
            <a:pathLst>
              <a:path w="17838420" h="11308715">
                <a:moveTo>
                  <a:pt x="17838114" y="0"/>
                </a:moveTo>
                <a:lnTo>
                  <a:pt x="4961902" y="0"/>
                </a:lnTo>
                <a:lnTo>
                  <a:pt x="0" y="11308555"/>
                </a:lnTo>
                <a:lnTo>
                  <a:pt x="12854851" y="11308555"/>
                </a:lnTo>
                <a:lnTo>
                  <a:pt x="17838114" y="0"/>
                </a:lnTo>
                <a:close/>
              </a:path>
            </a:pathLst>
          </a:custGeom>
          <a:solidFill>
            <a:srgbClr val="FFFFFF">
              <a:alpha val="5239"/>
            </a:srgbClr>
          </a:solidFill>
        </p:spPr>
        <p:txBody>
          <a:bodyPr wrap="square" lIns="0" tIns="0" rIns="0" bIns="0" rtlCol="0"/>
          <a:lstStyle/>
          <a:p>
            <a:endParaRPr/>
          </a:p>
        </p:txBody>
      </p:sp>
      <p:sp>
        <p:nvSpPr>
          <p:cNvPr id="20" name="object 8">
            <a:extLst>
              <a:ext uri="{FF2B5EF4-FFF2-40B4-BE49-F238E27FC236}">
                <a16:creationId xmlns:a16="http://schemas.microsoft.com/office/drawing/2014/main" id="{4206A563-24CD-C046-81FC-5D3F7C737673}"/>
              </a:ext>
            </a:extLst>
          </p:cNvPr>
          <p:cNvSpPr txBox="1"/>
          <p:nvPr userDrawn="1"/>
        </p:nvSpPr>
        <p:spPr>
          <a:xfrm>
            <a:off x="7473757" y="6604062"/>
            <a:ext cx="5151755" cy="854080"/>
          </a:xfrm>
          <a:prstGeom prst="rect">
            <a:avLst/>
          </a:prstGeom>
        </p:spPr>
        <p:txBody>
          <a:bodyPr vert="horz" wrap="square" lIns="0" tIns="121920" rIns="0" bIns="0" rtlCol="0">
            <a:spAutoFit/>
          </a:bodyPr>
          <a:lstStyle/>
          <a:p>
            <a:pPr marL="6350" algn="ctr">
              <a:lnSpc>
                <a:spcPct val="100000"/>
              </a:lnSpc>
              <a:spcBef>
                <a:spcPts val="960"/>
              </a:spcBef>
            </a:pPr>
            <a:r>
              <a:rPr lang="fr-FR" sz="2000" spc="140">
                <a:solidFill>
                  <a:srgbClr val="FFFFFF"/>
                </a:solidFill>
                <a:latin typeface="Tahoma"/>
                <a:cs typeface="Tahoma"/>
              </a:rPr>
              <a:t>c</a:t>
            </a:r>
            <a:r>
              <a:rPr lang="fr-FR" sz="2000" kern="1200" spc="70">
                <a:solidFill>
                  <a:srgbClr val="FFFFFF"/>
                </a:solidFill>
                <a:latin typeface="Tahoma"/>
                <a:ea typeface="+mn-ea"/>
                <a:cs typeface="Tahoma"/>
              </a:rPr>
              <a:t>ontact@acting.co</a:t>
            </a:r>
            <a:endParaRPr sz="2000" kern="1200" spc="70">
              <a:solidFill>
                <a:srgbClr val="FFFFFF"/>
              </a:solidFill>
              <a:latin typeface="Tahoma"/>
              <a:ea typeface="+mn-ea"/>
              <a:cs typeface="Tahoma"/>
            </a:endParaRPr>
          </a:p>
          <a:p>
            <a:pPr marL="6350" algn="ctr">
              <a:lnSpc>
                <a:spcPct val="100000"/>
              </a:lnSpc>
              <a:spcBef>
                <a:spcPts val="869"/>
              </a:spcBef>
            </a:pPr>
            <a:r>
              <a:rPr sz="2000" spc="75">
                <a:solidFill>
                  <a:srgbClr val="FFFFFF"/>
                </a:solidFill>
                <a:latin typeface="Tahoma"/>
                <a:cs typeface="Tahoma"/>
              </a:rPr>
              <a:t>acting.co</a:t>
            </a:r>
            <a:endParaRPr sz="2000">
              <a:latin typeface="Tahoma"/>
              <a:cs typeface="Tahoma"/>
            </a:endParaRPr>
          </a:p>
        </p:txBody>
      </p:sp>
      <p:pic>
        <p:nvPicPr>
          <p:cNvPr id="6" name="Image 5" descr="Une image contenant texte, clipart&#10;&#10;Description générée automatiquement">
            <a:extLst>
              <a:ext uri="{FF2B5EF4-FFF2-40B4-BE49-F238E27FC236}">
                <a16:creationId xmlns:a16="http://schemas.microsoft.com/office/drawing/2014/main" id="{417B22A1-32AE-462E-9D38-BAE9D179E7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46756" y="3632262"/>
            <a:ext cx="8883645" cy="2771697"/>
          </a:xfrm>
          <a:prstGeom prst="rect">
            <a:avLst/>
          </a:prstGeom>
        </p:spPr>
      </p:pic>
    </p:spTree>
    <p:extLst>
      <p:ext uri="{BB962C8B-B14F-4D97-AF65-F5344CB8AC3E}">
        <p14:creationId xmlns:p14="http://schemas.microsoft.com/office/powerpoint/2010/main" val="2443300502"/>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titre">
    <p:bg>
      <p:bgPr>
        <a:solidFill>
          <a:srgbClr val="0D1948"/>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6209784-F95A-C648-A88E-63629E12280F}"/>
              </a:ext>
            </a:extLst>
          </p:cNvPr>
          <p:cNvSpPr/>
          <p:nvPr userDrawn="1"/>
        </p:nvSpPr>
        <p:spPr>
          <a:xfrm>
            <a:off x="0" y="0"/>
            <a:ext cx="8774430" cy="11308715"/>
          </a:xfrm>
          <a:custGeom>
            <a:avLst/>
            <a:gdLst/>
            <a:ahLst/>
            <a:cxnLst/>
            <a:rect l="l" t="t" r="r" b="b"/>
            <a:pathLst>
              <a:path w="8774430" h="11308715">
                <a:moveTo>
                  <a:pt x="4892025" y="0"/>
                </a:moveTo>
                <a:lnTo>
                  <a:pt x="1018482" y="0"/>
                </a:lnTo>
                <a:lnTo>
                  <a:pt x="3263577" y="6458057"/>
                </a:lnTo>
                <a:lnTo>
                  <a:pt x="0" y="6458057"/>
                </a:lnTo>
                <a:lnTo>
                  <a:pt x="0" y="9782717"/>
                </a:lnTo>
                <a:lnTo>
                  <a:pt x="4403737" y="9782717"/>
                </a:lnTo>
                <a:lnTo>
                  <a:pt x="4931510" y="11308555"/>
                </a:lnTo>
                <a:lnTo>
                  <a:pt x="8774143" y="11308555"/>
                </a:lnTo>
                <a:lnTo>
                  <a:pt x="4892025" y="0"/>
                </a:lnTo>
                <a:close/>
              </a:path>
            </a:pathLst>
          </a:custGeom>
          <a:solidFill>
            <a:srgbClr val="FFFFFF">
              <a:alpha val="4389"/>
            </a:srgbClr>
          </a:solidFill>
        </p:spPr>
        <p:txBody>
          <a:bodyPr wrap="square" lIns="0" tIns="0" rIns="0" bIns="0" rtlCol="0"/>
          <a:lstStyle/>
          <a:p>
            <a:endParaRPr/>
          </a:p>
        </p:txBody>
      </p:sp>
      <p:sp>
        <p:nvSpPr>
          <p:cNvPr id="10" name="object 11">
            <a:extLst>
              <a:ext uri="{FF2B5EF4-FFF2-40B4-BE49-F238E27FC236}">
                <a16:creationId xmlns:a16="http://schemas.microsoft.com/office/drawing/2014/main" id="{CED54FAC-4BDD-F747-A9F9-AF01260901E1}"/>
              </a:ext>
            </a:extLst>
          </p:cNvPr>
          <p:cNvSpPr/>
          <p:nvPr userDrawn="1"/>
        </p:nvSpPr>
        <p:spPr>
          <a:xfrm>
            <a:off x="1875408" y="3386455"/>
            <a:ext cx="2426335" cy="4536440"/>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FF9700"/>
          </a:solidFill>
        </p:spPr>
        <p:txBody>
          <a:bodyPr wrap="square" lIns="0" tIns="0" rIns="0" bIns="0" rtlCol="0"/>
          <a:lstStyle/>
          <a:p>
            <a:endParaRPr/>
          </a:p>
        </p:txBody>
      </p:sp>
      <p:pic>
        <p:nvPicPr>
          <p:cNvPr id="13" name="Image 12" descr="Une image contenant texte, clipart&#10;&#10;Description générée automatiquement">
            <a:extLst>
              <a:ext uri="{FF2B5EF4-FFF2-40B4-BE49-F238E27FC236}">
                <a16:creationId xmlns:a16="http://schemas.microsoft.com/office/drawing/2014/main" id="{3C1913B7-4CCD-3F4A-89B2-D6F21510A8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19650" y="10226675"/>
            <a:ext cx="1981200" cy="618135"/>
          </a:xfrm>
          <a:prstGeom prst="rect">
            <a:avLst/>
          </a:prstGeom>
        </p:spPr>
      </p:pic>
      <p:sp>
        <p:nvSpPr>
          <p:cNvPr id="15" name="Espace réservé du texte 18">
            <a:extLst>
              <a:ext uri="{FF2B5EF4-FFF2-40B4-BE49-F238E27FC236}">
                <a16:creationId xmlns:a16="http://schemas.microsoft.com/office/drawing/2014/main" id="{D39998FE-5B60-E34E-BE94-12D844283EA4}"/>
              </a:ext>
            </a:extLst>
          </p:cNvPr>
          <p:cNvSpPr>
            <a:spLocks noGrp="1"/>
          </p:cNvSpPr>
          <p:nvPr>
            <p:ph type="body" sz="quarter" idx="11" hasCustomPrompt="1"/>
          </p:nvPr>
        </p:nvSpPr>
        <p:spPr>
          <a:xfrm>
            <a:off x="5099050" y="3754393"/>
            <a:ext cx="3200400" cy="300082"/>
          </a:xfrm>
          <a:prstGeom prst="rect">
            <a:avLst/>
          </a:prstGeom>
        </p:spPr>
        <p:txBody>
          <a:bodyPr/>
          <a:lstStyle>
            <a:lvl1pPr algn="l">
              <a:defRPr lang="fr-FR" sz="1950" b="0" i="0" kern="1200" spc="300" dirty="0" smtClean="0">
                <a:solidFill>
                  <a:srgbClr val="FF9700"/>
                </a:solidFill>
                <a:latin typeface="Tahoma"/>
                <a:ea typeface="+mn-ea"/>
                <a:cs typeface="Tahoma"/>
              </a:defRPr>
            </a:lvl1pPr>
          </a:lstStyle>
          <a:p>
            <a:pPr marL="12700">
              <a:lnSpc>
                <a:spcPct val="100000"/>
              </a:lnSpc>
              <a:spcBef>
                <a:spcPts val="125"/>
              </a:spcBef>
              <a:tabLst>
                <a:tab pos="1161415" algn="l"/>
                <a:tab pos="1525905" algn="l"/>
              </a:tabLst>
            </a:pPr>
            <a:r>
              <a:rPr lang="fr-FR" sz="1950" spc="15">
                <a:solidFill>
                  <a:srgbClr val="FF9700"/>
                </a:solidFill>
                <a:latin typeface="Tahoma"/>
                <a:cs typeface="Tahoma"/>
              </a:rPr>
              <a:t>D</a:t>
            </a:r>
            <a:r>
              <a:rPr lang="fr-FR" sz="1950" spc="135">
                <a:solidFill>
                  <a:srgbClr val="FF9700"/>
                </a:solidFill>
                <a:latin typeface="Tahoma"/>
                <a:cs typeface="Tahoma"/>
              </a:rPr>
              <a:t> </a:t>
            </a:r>
            <a:r>
              <a:rPr lang="fr-FR" sz="1950" spc="15">
                <a:solidFill>
                  <a:srgbClr val="FF9700"/>
                </a:solidFill>
                <a:latin typeface="Tahoma"/>
                <a:cs typeface="Tahoma"/>
              </a:rPr>
              <a:t>A</a:t>
            </a:r>
            <a:r>
              <a:rPr lang="fr-FR" sz="1950" spc="25">
                <a:solidFill>
                  <a:srgbClr val="FF9700"/>
                </a:solidFill>
                <a:latin typeface="Tahoma"/>
                <a:cs typeface="Tahoma"/>
              </a:rPr>
              <a:t> </a:t>
            </a:r>
            <a:r>
              <a:rPr lang="fr-FR" sz="1950" spc="15" err="1">
                <a:solidFill>
                  <a:srgbClr val="FF9700"/>
                </a:solidFill>
                <a:latin typeface="Tahoma"/>
                <a:cs typeface="Tahoma"/>
              </a:rPr>
              <a:t>T</a:t>
            </a:r>
            <a:r>
              <a:rPr lang="fr-FR" sz="1950" spc="145">
                <a:solidFill>
                  <a:srgbClr val="FF9700"/>
                </a:solidFill>
                <a:latin typeface="Tahoma"/>
                <a:cs typeface="Tahoma"/>
              </a:rPr>
              <a:t> </a:t>
            </a:r>
            <a:r>
              <a:rPr lang="fr-FR" sz="1950" spc="15">
                <a:solidFill>
                  <a:srgbClr val="FF9700"/>
                </a:solidFill>
                <a:latin typeface="Tahoma"/>
                <a:cs typeface="Tahoma"/>
              </a:rPr>
              <a:t>E	</a:t>
            </a:r>
            <a:r>
              <a:rPr lang="fr-FR" sz="1950" spc="10">
                <a:solidFill>
                  <a:srgbClr val="FF9700"/>
                </a:solidFill>
                <a:latin typeface="Tahoma"/>
                <a:cs typeface="Tahoma"/>
              </a:rPr>
              <a:t>/	</a:t>
            </a:r>
            <a:r>
              <a:rPr lang="fr-FR" sz="1950" spc="15">
                <a:solidFill>
                  <a:srgbClr val="FF9700"/>
                </a:solidFill>
                <a:latin typeface="Tahoma"/>
                <a:cs typeface="Tahoma"/>
              </a:rPr>
              <a:t>N</a:t>
            </a:r>
            <a:r>
              <a:rPr lang="fr-FR" sz="1950" spc="90">
                <a:solidFill>
                  <a:srgbClr val="FF9700"/>
                </a:solidFill>
                <a:latin typeface="Tahoma"/>
                <a:cs typeface="Tahoma"/>
              </a:rPr>
              <a:t> </a:t>
            </a:r>
            <a:r>
              <a:rPr lang="fr-FR" sz="1950" spc="20">
                <a:solidFill>
                  <a:srgbClr val="FF9700"/>
                </a:solidFill>
                <a:latin typeface="Tahoma"/>
                <a:cs typeface="Tahoma"/>
              </a:rPr>
              <a:t>O</a:t>
            </a:r>
            <a:r>
              <a:rPr lang="fr-FR" sz="1950" spc="90">
                <a:solidFill>
                  <a:srgbClr val="FF9700"/>
                </a:solidFill>
                <a:latin typeface="Tahoma"/>
                <a:cs typeface="Tahoma"/>
              </a:rPr>
              <a:t> </a:t>
            </a:r>
            <a:r>
              <a:rPr lang="fr-FR" sz="1950" spc="20">
                <a:solidFill>
                  <a:srgbClr val="FF9700"/>
                </a:solidFill>
                <a:latin typeface="Tahoma"/>
                <a:cs typeface="Tahoma"/>
              </a:rPr>
              <a:t>M</a:t>
            </a:r>
            <a:endParaRPr lang="fr-FR" sz="1950">
              <a:latin typeface="Tahoma"/>
              <a:cs typeface="Tahoma"/>
            </a:endParaRPr>
          </a:p>
        </p:txBody>
      </p:sp>
      <p:sp>
        <p:nvSpPr>
          <p:cNvPr id="18" name="Espace réservé du texte 19">
            <a:extLst>
              <a:ext uri="{FF2B5EF4-FFF2-40B4-BE49-F238E27FC236}">
                <a16:creationId xmlns:a16="http://schemas.microsoft.com/office/drawing/2014/main" id="{38D42076-F10B-7B40-A300-632F71D12EC7}"/>
              </a:ext>
            </a:extLst>
          </p:cNvPr>
          <p:cNvSpPr>
            <a:spLocks noGrp="1"/>
          </p:cNvSpPr>
          <p:nvPr>
            <p:ph type="body" sz="quarter" idx="12" hasCustomPrompt="1"/>
          </p:nvPr>
        </p:nvSpPr>
        <p:spPr>
          <a:xfrm>
            <a:off x="4940300" y="4318000"/>
            <a:ext cx="12725400" cy="2705100"/>
          </a:xfrm>
          <a:prstGeom prst="rect">
            <a:avLst/>
          </a:prstGeom>
        </p:spPr>
        <p:txBody>
          <a:bodyPr anchor="t"/>
          <a:lstStyle>
            <a:lvl1pPr>
              <a:lnSpc>
                <a:spcPct val="100000"/>
              </a:lnSpc>
              <a:defRPr lang="fr-FR" sz="9600" b="1" kern="0" spc="-65" dirty="0" smtClean="0">
                <a:solidFill>
                  <a:srgbClr val="FFFFFF"/>
                </a:solidFill>
                <a:latin typeface="Tahoma"/>
                <a:ea typeface="+mj-ea"/>
                <a:cs typeface="Tahoma"/>
              </a:defRPr>
            </a:lvl1pPr>
            <a:lvl2pPr>
              <a:defRPr lang="fr-FR" sz="9600" b="1" kern="0" spc="-65" dirty="0" smtClean="0">
                <a:solidFill>
                  <a:srgbClr val="FFFFFF"/>
                </a:solidFill>
                <a:latin typeface="Tahoma"/>
                <a:ea typeface="+mj-ea"/>
                <a:cs typeface="Tahoma"/>
              </a:defRPr>
            </a:lvl2pPr>
            <a:lvl3pPr>
              <a:defRPr lang="fr-FR" sz="9600" b="1" kern="0" spc="-65" dirty="0" smtClean="0">
                <a:solidFill>
                  <a:srgbClr val="FFFFFF"/>
                </a:solidFill>
                <a:latin typeface="Tahoma"/>
                <a:ea typeface="+mj-ea"/>
                <a:cs typeface="Tahoma"/>
              </a:defRPr>
            </a:lvl3pPr>
            <a:lvl4pPr>
              <a:defRPr lang="fr-FR" sz="9600" b="1" kern="0" spc="-65" dirty="0" smtClean="0">
                <a:solidFill>
                  <a:srgbClr val="FFFFFF"/>
                </a:solidFill>
                <a:latin typeface="Tahoma"/>
                <a:ea typeface="+mj-ea"/>
                <a:cs typeface="Tahoma"/>
              </a:defRPr>
            </a:lvl4pPr>
            <a:lvl5pPr>
              <a:defRPr lang="fr-FR" sz="9600" b="1" kern="0" spc="-65" dirty="0">
                <a:solidFill>
                  <a:srgbClr val="FFFFFF"/>
                </a:solidFill>
                <a:latin typeface="Tahoma"/>
                <a:ea typeface="+mj-ea"/>
                <a:cs typeface="Tahoma"/>
              </a:defRPr>
            </a:lvl5pPr>
          </a:lstStyle>
          <a:p>
            <a:pPr lvl="0"/>
            <a:r>
              <a:rPr lang="fr-FR"/>
              <a:t>Couverture - titre de la page</a:t>
            </a:r>
          </a:p>
        </p:txBody>
      </p:sp>
    </p:spTree>
    <p:extLst>
      <p:ext uri="{BB962C8B-B14F-4D97-AF65-F5344CB8AC3E}">
        <p14:creationId xmlns:p14="http://schemas.microsoft.com/office/powerpoint/2010/main" val="322560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ercalaire">
    <p:bg>
      <p:bgPr>
        <a:solidFill>
          <a:srgbClr val="0D1948"/>
        </a:solidFill>
        <a:effectLst/>
      </p:bgPr>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EE7BB93F-932A-A349-B76D-F8D99E49121C}"/>
              </a:ext>
            </a:extLst>
          </p:cNvPr>
          <p:cNvSpPr/>
          <p:nvPr userDrawn="1"/>
        </p:nvSpPr>
        <p:spPr>
          <a:xfrm>
            <a:off x="491124" y="0"/>
            <a:ext cx="12151995" cy="11308715"/>
          </a:xfrm>
          <a:custGeom>
            <a:avLst/>
            <a:gdLst/>
            <a:ahLst/>
            <a:cxnLst/>
            <a:rect l="l" t="t" r="r" b="b"/>
            <a:pathLst>
              <a:path w="12151995" h="11308715">
                <a:moveTo>
                  <a:pt x="8271242" y="0"/>
                </a:moveTo>
                <a:lnTo>
                  <a:pt x="4088412" y="0"/>
                </a:lnTo>
                <a:lnTo>
                  <a:pt x="6216241" y="6122937"/>
                </a:lnTo>
                <a:lnTo>
                  <a:pt x="1239813" y="6122937"/>
                </a:lnTo>
                <a:lnTo>
                  <a:pt x="0" y="9717556"/>
                </a:lnTo>
                <a:lnTo>
                  <a:pt x="7448538" y="9717556"/>
                </a:lnTo>
                <a:lnTo>
                  <a:pt x="7998652" y="11308555"/>
                </a:lnTo>
                <a:lnTo>
                  <a:pt x="12151968" y="11308555"/>
                </a:lnTo>
                <a:lnTo>
                  <a:pt x="8271242" y="0"/>
                </a:lnTo>
                <a:close/>
              </a:path>
            </a:pathLst>
          </a:custGeom>
          <a:solidFill>
            <a:srgbClr val="FFFFFF">
              <a:alpha val="5239"/>
            </a:srgbClr>
          </a:solidFill>
        </p:spPr>
        <p:txBody>
          <a:bodyPr wrap="square" lIns="0" tIns="0" rIns="0" bIns="0" rtlCol="0"/>
          <a:lstStyle/>
          <a:p>
            <a:endParaRPr/>
          </a:p>
        </p:txBody>
      </p:sp>
      <p:sp>
        <p:nvSpPr>
          <p:cNvPr id="3" name="Espace réservé du texte 2">
            <a:extLst>
              <a:ext uri="{FF2B5EF4-FFF2-40B4-BE49-F238E27FC236}">
                <a16:creationId xmlns:a16="http://schemas.microsoft.com/office/drawing/2014/main" id="{802CA5D7-F709-AB43-9AB0-B2FA88A2BD63}"/>
              </a:ext>
            </a:extLst>
          </p:cNvPr>
          <p:cNvSpPr>
            <a:spLocks noGrp="1"/>
          </p:cNvSpPr>
          <p:nvPr>
            <p:ph type="body" sz="quarter" idx="10" hasCustomPrompt="1"/>
          </p:nvPr>
        </p:nvSpPr>
        <p:spPr>
          <a:xfrm>
            <a:off x="5022850" y="2530475"/>
            <a:ext cx="3352800" cy="1395802"/>
          </a:xfrm>
          <a:prstGeom prst="rect">
            <a:avLst/>
          </a:prstGeom>
        </p:spPr>
        <p:txBody>
          <a:bodyPr/>
          <a:lstStyle>
            <a:lvl1pPr>
              <a:defRPr lang="fr-FR" sz="9600" b="1" i="0" spc="-65" smtClean="0">
                <a:solidFill>
                  <a:srgbClr val="FFFFFF"/>
                </a:solidFill>
                <a:latin typeface="Tahoma"/>
                <a:ea typeface="+mj-ea"/>
                <a:cs typeface="Tahoma"/>
              </a:defRPr>
            </a:lvl1pPr>
          </a:lstStyle>
          <a:p>
            <a:pPr lvl="0"/>
            <a:r>
              <a:rPr lang="fr-FR"/>
              <a:t>01</a:t>
            </a:r>
          </a:p>
        </p:txBody>
      </p:sp>
      <p:sp>
        <p:nvSpPr>
          <p:cNvPr id="21" name="Espace réservé du texte 19">
            <a:extLst>
              <a:ext uri="{FF2B5EF4-FFF2-40B4-BE49-F238E27FC236}">
                <a16:creationId xmlns:a16="http://schemas.microsoft.com/office/drawing/2014/main" id="{18E10BF9-F1C6-BB4C-B2FE-31DC0B758BCB}"/>
              </a:ext>
            </a:extLst>
          </p:cNvPr>
          <p:cNvSpPr>
            <a:spLocks noGrp="1"/>
          </p:cNvSpPr>
          <p:nvPr>
            <p:ph type="body" sz="quarter" idx="11" hasCustomPrompt="1"/>
          </p:nvPr>
        </p:nvSpPr>
        <p:spPr>
          <a:xfrm>
            <a:off x="4191000" y="4305300"/>
            <a:ext cx="12725400" cy="2705100"/>
          </a:xfrm>
          <a:prstGeom prst="rect">
            <a:avLst/>
          </a:prstGeom>
        </p:spPr>
        <p:txBody>
          <a:bodyPr anchor="t"/>
          <a:lstStyle>
            <a:lvl1pPr>
              <a:lnSpc>
                <a:spcPct val="100000"/>
              </a:lnSpc>
              <a:defRPr lang="fr-FR" sz="9600" b="1" kern="0" spc="-65" dirty="0" smtClean="0">
                <a:solidFill>
                  <a:srgbClr val="FFFFFF"/>
                </a:solidFill>
                <a:latin typeface="Tahoma"/>
                <a:ea typeface="+mj-ea"/>
                <a:cs typeface="Tahoma"/>
              </a:defRPr>
            </a:lvl1pPr>
            <a:lvl2pPr>
              <a:defRPr lang="fr-FR" sz="9600" b="1" kern="0" spc="-65" dirty="0" smtClean="0">
                <a:solidFill>
                  <a:srgbClr val="FFFFFF"/>
                </a:solidFill>
                <a:latin typeface="Tahoma"/>
                <a:ea typeface="+mj-ea"/>
                <a:cs typeface="Tahoma"/>
              </a:defRPr>
            </a:lvl2pPr>
            <a:lvl3pPr>
              <a:defRPr lang="fr-FR" sz="9600" b="1" kern="0" spc="-65" dirty="0" smtClean="0">
                <a:solidFill>
                  <a:srgbClr val="FFFFFF"/>
                </a:solidFill>
                <a:latin typeface="Tahoma"/>
                <a:ea typeface="+mj-ea"/>
                <a:cs typeface="Tahoma"/>
              </a:defRPr>
            </a:lvl3pPr>
            <a:lvl4pPr>
              <a:defRPr lang="fr-FR" sz="9600" b="1" kern="0" spc="-65" dirty="0" smtClean="0">
                <a:solidFill>
                  <a:srgbClr val="FFFFFF"/>
                </a:solidFill>
                <a:latin typeface="Tahoma"/>
                <a:ea typeface="+mj-ea"/>
                <a:cs typeface="Tahoma"/>
              </a:defRPr>
            </a:lvl4pPr>
            <a:lvl5pPr>
              <a:defRPr lang="fr-FR" sz="9600" b="1" kern="0" spc="-65" dirty="0">
                <a:solidFill>
                  <a:srgbClr val="FFFFFF"/>
                </a:solidFill>
                <a:latin typeface="Tahoma"/>
                <a:ea typeface="+mj-ea"/>
                <a:cs typeface="Tahoma"/>
              </a:defRPr>
            </a:lvl5pPr>
          </a:lstStyle>
          <a:p>
            <a:pPr lvl="0"/>
            <a:r>
              <a:rPr lang="fr-FR"/>
              <a:t>Page intercalaire titre de la page</a:t>
            </a:r>
          </a:p>
        </p:txBody>
      </p:sp>
    </p:spTree>
    <p:extLst>
      <p:ext uri="{BB962C8B-B14F-4D97-AF65-F5344CB8AC3E}">
        <p14:creationId xmlns:p14="http://schemas.microsoft.com/office/powerpoint/2010/main" val="212470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solidFill>
          <a:srgbClr val="EFEFEF"/>
        </a:solidFill>
        <a:effectLst/>
      </p:bgPr>
    </p:bg>
    <p:spTree>
      <p:nvGrpSpPr>
        <p:cNvPr id="1" name=""/>
        <p:cNvGrpSpPr/>
        <p:nvPr/>
      </p:nvGrpSpPr>
      <p:grpSpPr>
        <a:xfrm>
          <a:off x="0" y="0"/>
          <a:ext cx="0" cy="0"/>
          <a:chOff x="0" y="0"/>
          <a:chExt cx="0" cy="0"/>
        </a:xfrm>
      </p:grpSpPr>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endParaRPr/>
          </a:p>
        </p:txBody>
      </p:sp>
      <p:sp>
        <p:nvSpPr>
          <p:cNvPr id="28" name="object 9">
            <a:extLst>
              <a:ext uri="{FF2B5EF4-FFF2-40B4-BE49-F238E27FC236}">
                <a16:creationId xmlns:a16="http://schemas.microsoft.com/office/drawing/2014/main" id="{B466C946-F201-1A44-BFE4-DD3A93C1D9B9}"/>
              </a:ext>
            </a:extLst>
          </p:cNvPr>
          <p:cNvSpPr/>
          <p:nvPr userDrawn="1"/>
        </p:nvSpPr>
        <p:spPr>
          <a:xfrm>
            <a:off x="2432050" y="3631303"/>
            <a:ext cx="289560" cy="540385"/>
          </a:xfrm>
          <a:custGeom>
            <a:avLst/>
            <a:gdLst/>
            <a:ahLst/>
            <a:cxnLst/>
            <a:rect l="l" t="t" r="r" b="b"/>
            <a:pathLst>
              <a:path w="289560" h="540385">
                <a:moveTo>
                  <a:pt x="288996" y="0"/>
                </a:moveTo>
                <a:lnTo>
                  <a:pt x="184822" y="0"/>
                </a:lnTo>
                <a:lnTo>
                  <a:pt x="0" y="540297"/>
                </a:lnTo>
                <a:lnTo>
                  <a:pt x="103377" y="540297"/>
                </a:lnTo>
                <a:lnTo>
                  <a:pt x="288996" y="0"/>
                </a:lnTo>
                <a:close/>
              </a:path>
            </a:pathLst>
          </a:custGeom>
          <a:solidFill>
            <a:srgbClr val="FF9700"/>
          </a:solidFill>
        </p:spPr>
        <p:txBody>
          <a:bodyPr wrap="square" lIns="0" tIns="0" rIns="0" bIns="0" rtlCol="0"/>
          <a:lstStyle/>
          <a:p>
            <a:endParaRPr/>
          </a:p>
        </p:txBody>
      </p:sp>
      <p:sp>
        <p:nvSpPr>
          <p:cNvPr id="44" name="Espace réservé du texte 2">
            <a:extLst>
              <a:ext uri="{FF2B5EF4-FFF2-40B4-BE49-F238E27FC236}">
                <a16:creationId xmlns:a16="http://schemas.microsoft.com/office/drawing/2014/main" id="{9CDFF6BE-A043-1043-B6F7-DD89996F1A2A}"/>
              </a:ext>
            </a:extLst>
          </p:cNvPr>
          <p:cNvSpPr>
            <a:spLocks noGrp="1"/>
          </p:cNvSpPr>
          <p:nvPr>
            <p:ph type="body" sz="quarter" idx="10" hasCustomPrompt="1"/>
          </p:nvPr>
        </p:nvSpPr>
        <p:spPr>
          <a:xfrm>
            <a:off x="2965450" y="3673475"/>
            <a:ext cx="6019800" cy="453970"/>
          </a:xfrm>
          <a:prstGeom prst="rect">
            <a:avLst/>
          </a:prstGeom>
        </p:spPr>
        <p:txBody>
          <a:bodyPr/>
          <a:lstStyle>
            <a:lvl1pPr>
              <a:defRPr lang="fr-FR" sz="2950" b="1" kern="1200" spc="15" smtClean="0">
                <a:solidFill>
                  <a:srgbClr val="2B3C77"/>
                </a:solidFill>
                <a:latin typeface="Tahoma"/>
                <a:ea typeface="+mn-ea"/>
                <a:cs typeface="Tahoma"/>
              </a:defRPr>
            </a:lvl1pPr>
            <a:lvl2pPr>
              <a:defRPr lang="fr-FR" sz="2950" b="1" kern="1200" spc="15" smtClean="0">
                <a:solidFill>
                  <a:srgbClr val="2B3C77"/>
                </a:solidFill>
                <a:latin typeface="Tahoma"/>
                <a:ea typeface="+mn-ea"/>
                <a:cs typeface="Tahoma"/>
              </a:defRPr>
            </a:lvl2pPr>
            <a:lvl3pPr>
              <a:defRPr lang="fr-FR" sz="2950" b="1" kern="1200" spc="15" smtClean="0">
                <a:solidFill>
                  <a:srgbClr val="2B3C77"/>
                </a:solidFill>
                <a:latin typeface="Tahoma"/>
                <a:ea typeface="+mn-ea"/>
                <a:cs typeface="Tahoma"/>
              </a:defRPr>
            </a:lvl3pPr>
            <a:lvl4pPr>
              <a:defRPr lang="fr-FR" sz="2950" b="1" kern="1200" spc="15" smtClean="0">
                <a:solidFill>
                  <a:srgbClr val="2B3C77"/>
                </a:solidFill>
                <a:latin typeface="Tahoma"/>
                <a:ea typeface="+mn-ea"/>
                <a:cs typeface="Tahoma"/>
              </a:defRPr>
            </a:lvl4pPr>
            <a:lvl5pPr>
              <a:defRPr lang="fr-FR" sz="2950" b="1" kern="1200" spc="15">
                <a:solidFill>
                  <a:srgbClr val="2B3C77"/>
                </a:solidFill>
                <a:latin typeface="Tahoma"/>
                <a:ea typeface="+mn-ea"/>
                <a:cs typeface="Tahoma"/>
              </a:defRPr>
            </a:lvl5pPr>
          </a:lstStyle>
          <a:p>
            <a:pPr marL="38100">
              <a:lnSpc>
                <a:spcPct val="100000"/>
              </a:lnSpc>
              <a:spcBef>
                <a:spcPts val="100"/>
              </a:spcBef>
              <a:tabLst>
                <a:tab pos="1463675" algn="l"/>
              </a:tabLst>
            </a:pPr>
            <a:r>
              <a:rPr lang="fr-FR" sz="2950" b="1" spc="-25">
                <a:solidFill>
                  <a:srgbClr val="2B3C77"/>
                </a:solidFill>
                <a:latin typeface="Tahoma"/>
                <a:cs typeface="Tahoma"/>
              </a:rPr>
              <a:t>0</a:t>
            </a:r>
            <a:r>
              <a:rPr lang="fr-FR" sz="2950" b="1" spc="10">
                <a:solidFill>
                  <a:srgbClr val="2B3C77"/>
                </a:solidFill>
                <a:latin typeface="Tahoma"/>
                <a:cs typeface="Tahoma"/>
              </a:rPr>
              <a:t>1</a:t>
            </a:r>
            <a:r>
              <a:rPr lang="fr-FR" sz="2950" b="1">
                <a:solidFill>
                  <a:srgbClr val="2B3C77"/>
                </a:solidFill>
                <a:latin typeface="Tahoma"/>
                <a:cs typeface="Tahoma"/>
              </a:rPr>
              <a:t> </a:t>
            </a:r>
            <a:r>
              <a:rPr lang="fr-FR" sz="2950" b="1" spc="-25" err="1">
                <a:solidFill>
                  <a:srgbClr val="2B3C77"/>
                </a:solidFill>
                <a:latin typeface="Tahoma"/>
                <a:cs typeface="Tahoma"/>
              </a:rPr>
              <a:t>Lore</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30" err="1">
                <a:solidFill>
                  <a:srgbClr val="2B3C77"/>
                </a:solidFill>
                <a:latin typeface="Tahoma"/>
                <a:cs typeface="Tahoma"/>
              </a:rPr>
              <a:t>i</a:t>
            </a:r>
            <a:r>
              <a:rPr lang="fr-FR" sz="2950" b="1" spc="-20" err="1">
                <a:solidFill>
                  <a:srgbClr val="2B3C77"/>
                </a:solidFill>
                <a:latin typeface="Tahoma"/>
                <a:cs typeface="Tahoma"/>
              </a:rPr>
              <a:t>p</a:t>
            </a:r>
            <a:r>
              <a:rPr lang="fr-FR" sz="2950" b="1" spc="-25" err="1">
                <a:solidFill>
                  <a:srgbClr val="2B3C77"/>
                </a:solidFill>
                <a:latin typeface="Tahoma"/>
                <a:cs typeface="Tahoma"/>
              </a:rPr>
              <a:t>su</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25" err="1">
                <a:solidFill>
                  <a:srgbClr val="2B3C77"/>
                </a:solidFill>
                <a:latin typeface="Tahoma"/>
                <a:cs typeface="Tahoma"/>
              </a:rPr>
              <a:t>d</a:t>
            </a:r>
            <a:r>
              <a:rPr lang="fr-FR" sz="2950" b="1" spc="-20" err="1">
                <a:solidFill>
                  <a:srgbClr val="2B3C77"/>
                </a:solidFill>
                <a:latin typeface="Tahoma"/>
                <a:cs typeface="Tahoma"/>
              </a:rPr>
              <a:t>o</a:t>
            </a:r>
            <a:r>
              <a:rPr lang="fr-FR" sz="2950" b="1" spc="-30" err="1">
                <a:solidFill>
                  <a:srgbClr val="2B3C77"/>
                </a:solidFill>
                <a:latin typeface="Tahoma"/>
                <a:cs typeface="Tahoma"/>
              </a:rPr>
              <a:t>l</a:t>
            </a:r>
            <a:r>
              <a:rPr lang="fr-FR" sz="2950" b="1" spc="-20" err="1">
                <a:solidFill>
                  <a:srgbClr val="2B3C77"/>
                </a:solidFill>
                <a:latin typeface="Tahoma"/>
                <a:cs typeface="Tahoma"/>
              </a:rPr>
              <a:t>o</a:t>
            </a:r>
            <a:r>
              <a:rPr lang="fr-FR" sz="2950" b="1" spc="5" err="1">
                <a:solidFill>
                  <a:srgbClr val="2B3C77"/>
                </a:solidFill>
                <a:latin typeface="Tahoma"/>
                <a:cs typeface="Tahoma"/>
              </a:rPr>
              <a:t>r</a:t>
            </a:r>
            <a:r>
              <a:rPr lang="fr-FR" sz="2950" b="1" spc="-60">
                <a:solidFill>
                  <a:srgbClr val="2B3C77"/>
                </a:solidFill>
                <a:latin typeface="Tahoma"/>
                <a:cs typeface="Tahoma"/>
              </a:rPr>
              <a:t> </a:t>
            </a:r>
            <a:r>
              <a:rPr lang="fr-FR" sz="2950" b="1" spc="-30" err="1">
                <a:solidFill>
                  <a:srgbClr val="2B3C77"/>
                </a:solidFill>
                <a:latin typeface="Tahoma"/>
                <a:cs typeface="Tahoma"/>
              </a:rPr>
              <a:t>si</a:t>
            </a:r>
            <a:r>
              <a:rPr lang="fr-FR" sz="2950" b="1" spc="5" err="1">
                <a:solidFill>
                  <a:srgbClr val="2B3C77"/>
                </a:solidFill>
                <a:latin typeface="Tahoma"/>
                <a:cs typeface="Tahoma"/>
              </a:rPr>
              <a:t>t</a:t>
            </a:r>
            <a:r>
              <a:rPr lang="fr-FR" sz="2950" b="1" spc="-60">
                <a:solidFill>
                  <a:srgbClr val="2B3C77"/>
                </a:solidFill>
                <a:latin typeface="Tahoma"/>
                <a:cs typeface="Tahoma"/>
              </a:rPr>
              <a:t> </a:t>
            </a:r>
            <a:r>
              <a:rPr lang="fr-FR" sz="2950" b="1" spc="-25" err="1">
                <a:solidFill>
                  <a:srgbClr val="2B3C77"/>
                </a:solidFill>
                <a:latin typeface="Tahoma"/>
                <a:cs typeface="Tahoma"/>
              </a:rPr>
              <a:t>amet</a:t>
            </a:r>
            <a:endParaRPr lang="fr-FR" sz="2950">
              <a:latin typeface="Tahoma"/>
              <a:cs typeface="Tahoma"/>
            </a:endParaRPr>
          </a:p>
        </p:txBody>
      </p:sp>
      <p:sp>
        <p:nvSpPr>
          <p:cNvPr id="45" name="object 9">
            <a:extLst>
              <a:ext uri="{FF2B5EF4-FFF2-40B4-BE49-F238E27FC236}">
                <a16:creationId xmlns:a16="http://schemas.microsoft.com/office/drawing/2014/main" id="{2AB1E705-E8D5-2044-AD86-DCAF7730F963}"/>
              </a:ext>
            </a:extLst>
          </p:cNvPr>
          <p:cNvSpPr/>
          <p:nvPr userDrawn="1"/>
        </p:nvSpPr>
        <p:spPr>
          <a:xfrm>
            <a:off x="2432050" y="5155303"/>
            <a:ext cx="289560" cy="540385"/>
          </a:xfrm>
          <a:custGeom>
            <a:avLst/>
            <a:gdLst/>
            <a:ahLst/>
            <a:cxnLst/>
            <a:rect l="l" t="t" r="r" b="b"/>
            <a:pathLst>
              <a:path w="289560" h="540385">
                <a:moveTo>
                  <a:pt x="288996" y="0"/>
                </a:moveTo>
                <a:lnTo>
                  <a:pt x="184822" y="0"/>
                </a:lnTo>
                <a:lnTo>
                  <a:pt x="0" y="540297"/>
                </a:lnTo>
                <a:lnTo>
                  <a:pt x="103377" y="540297"/>
                </a:lnTo>
                <a:lnTo>
                  <a:pt x="288996" y="0"/>
                </a:lnTo>
                <a:close/>
              </a:path>
            </a:pathLst>
          </a:custGeom>
          <a:solidFill>
            <a:srgbClr val="FF9700"/>
          </a:solidFill>
        </p:spPr>
        <p:txBody>
          <a:bodyPr wrap="square" lIns="0" tIns="0" rIns="0" bIns="0" rtlCol="0"/>
          <a:lstStyle/>
          <a:p>
            <a:endParaRPr/>
          </a:p>
        </p:txBody>
      </p:sp>
      <p:sp>
        <p:nvSpPr>
          <p:cNvPr id="46" name="Espace réservé du texte 2">
            <a:extLst>
              <a:ext uri="{FF2B5EF4-FFF2-40B4-BE49-F238E27FC236}">
                <a16:creationId xmlns:a16="http://schemas.microsoft.com/office/drawing/2014/main" id="{2C505A6B-1798-854F-98F7-9F16F3BCDDF3}"/>
              </a:ext>
            </a:extLst>
          </p:cNvPr>
          <p:cNvSpPr>
            <a:spLocks noGrp="1"/>
          </p:cNvSpPr>
          <p:nvPr>
            <p:ph type="body" sz="quarter" idx="11" hasCustomPrompt="1"/>
          </p:nvPr>
        </p:nvSpPr>
        <p:spPr>
          <a:xfrm>
            <a:off x="2965450" y="5197475"/>
            <a:ext cx="6019800" cy="453970"/>
          </a:xfrm>
          <a:prstGeom prst="rect">
            <a:avLst/>
          </a:prstGeom>
        </p:spPr>
        <p:txBody>
          <a:bodyPr/>
          <a:lstStyle>
            <a:lvl1pPr>
              <a:defRPr lang="fr-FR" sz="2950" b="1" kern="1200" spc="15" smtClean="0">
                <a:solidFill>
                  <a:srgbClr val="2B3C77"/>
                </a:solidFill>
                <a:latin typeface="Tahoma"/>
                <a:ea typeface="+mn-ea"/>
                <a:cs typeface="Tahoma"/>
              </a:defRPr>
            </a:lvl1pPr>
            <a:lvl2pPr>
              <a:defRPr lang="fr-FR" sz="2950" b="1" kern="1200" spc="15" smtClean="0">
                <a:solidFill>
                  <a:srgbClr val="2B3C77"/>
                </a:solidFill>
                <a:latin typeface="Tahoma"/>
                <a:ea typeface="+mn-ea"/>
                <a:cs typeface="Tahoma"/>
              </a:defRPr>
            </a:lvl2pPr>
            <a:lvl3pPr>
              <a:defRPr lang="fr-FR" sz="2950" b="1" kern="1200" spc="15" smtClean="0">
                <a:solidFill>
                  <a:srgbClr val="2B3C77"/>
                </a:solidFill>
                <a:latin typeface="Tahoma"/>
                <a:ea typeface="+mn-ea"/>
                <a:cs typeface="Tahoma"/>
              </a:defRPr>
            </a:lvl3pPr>
            <a:lvl4pPr>
              <a:defRPr lang="fr-FR" sz="2950" b="1" kern="1200" spc="15" smtClean="0">
                <a:solidFill>
                  <a:srgbClr val="2B3C77"/>
                </a:solidFill>
                <a:latin typeface="Tahoma"/>
                <a:ea typeface="+mn-ea"/>
                <a:cs typeface="Tahoma"/>
              </a:defRPr>
            </a:lvl4pPr>
            <a:lvl5pPr>
              <a:defRPr lang="fr-FR" sz="2950" b="1" kern="1200" spc="15">
                <a:solidFill>
                  <a:srgbClr val="2B3C77"/>
                </a:solidFill>
                <a:latin typeface="Tahoma"/>
                <a:ea typeface="+mn-ea"/>
                <a:cs typeface="Tahoma"/>
              </a:defRPr>
            </a:lvl5pPr>
          </a:lstStyle>
          <a:p>
            <a:pPr marL="38100">
              <a:lnSpc>
                <a:spcPct val="100000"/>
              </a:lnSpc>
              <a:spcBef>
                <a:spcPts val="100"/>
              </a:spcBef>
              <a:tabLst>
                <a:tab pos="1463675" algn="l"/>
              </a:tabLst>
            </a:pPr>
            <a:r>
              <a:rPr lang="fr-FR" sz="2950" b="1" spc="-25">
                <a:solidFill>
                  <a:srgbClr val="2B3C77"/>
                </a:solidFill>
                <a:latin typeface="Tahoma"/>
                <a:cs typeface="Tahoma"/>
              </a:rPr>
              <a:t>0</a:t>
            </a:r>
            <a:r>
              <a:rPr lang="fr-FR" sz="2950" b="1" spc="10">
                <a:solidFill>
                  <a:srgbClr val="2B3C77"/>
                </a:solidFill>
                <a:latin typeface="Tahoma"/>
                <a:cs typeface="Tahoma"/>
              </a:rPr>
              <a:t>1</a:t>
            </a:r>
            <a:r>
              <a:rPr lang="fr-FR" sz="2950" b="1">
                <a:solidFill>
                  <a:srgbClr val="2B3C77"/>
                </a:solidFill>
                <a:latin typeface="Tahoma"/>
                <a:cs typeface="Tahoma"/>
              </a:rPr>
              <a:t> </a:t>
            </a:r>
            <a:r>
              <a:rPr lang="fr-FR" sz="2950" b="1" spc="-25" err="1">
                <a:solidFill>
                  <a:srgbClr val="2B3C77"/>
                </a:solidFill>
                <a:latin typeface="Tahoma"/>
                <a:cs typeface="Tahoma"/>
              </a:rPr>
              <a:t>Lore</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30" err="1">
                <a:solidFill>
                  <a:srgbClr val="2B3C77"/>
                </a:solidFill>
                <a:latin typeface="Tahoma"/>
                <a:cs typeface="Tahoma"/>
              </a:rPr>
              <a:t>i</a:t>
            </a:r>
            <a:r>
              <a:rPr lang="fr-FR" sz="2950" b="1" spc="-20" err="1">
                <a:solidFill>
                  <a:srgbClr val="2B3C77"/>
                </a:solidFill>
                <a:latin typeface="Tahoma"/>
                <a:cs typeface="Tahoma"/>
              </a:rPr>
              <a:t>p</a:t>
            </a:r>
            <a:r>
              <a:rPr lang="fr-FR" sz="2950" b="1" spc="-25" err="1">
                <a:solidFill>
                  <a:srgbClr val="2B3C77"/>
                </a:solidFill>
                <a:latin typeface="Tahoma"/>
                <a:cs typeface="Tahoma"/>
              </a:rPr>
              <a:t>su</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25" err="1">
                <a:solidFill>
                  <a:srgbClr val="2B3C77"/>
                </a:solidFill>
                <a:latin typeface="Tahoma"/>
                <a:cs typeface="Tahoma"/>
              </a:rPr>
              <a:t>d</a:t>
            </a:r>
            <a:r>
              <a:rPr lang="fr-FR" sz="2950" b="1" spc="-20" err="1">
                <a:solidFill>
                  <a:srgbClr val="2B3C77"/>
                </a:solidFill>
                <a:latin typeface="Tahoma"/>
                <a:cs typeface="Tahoma"/>
              </a:rPr>
              <a:t>o</a:t>
            </a:r>
            <a:r>
              <a:rPr lang="fr-FR" sz="2950" b="1" spc="-30" err="1">
                <a:solidFill>
                  <a:srgbClr val="2B3C77"/>
                </a:solidFill>
                <a:latin typeface="Tahoma"/>
                <a:cs typeface="Tahoma"/>
              </a:rPr>
              <a:t>l</a:t>
            </a:r>
            <a:r>
              <a:rPr lang="fr-FR" sz="2950" b="1" spc="-20" err="1">
                <a:solidFill>
                  <a:srgbClr val="2B3C77"/>
                </a:solidFill>
                <a:latin typeface="Tahoma"/>
                <a:cs typeface="Tahoma"/>
              </a:rPr>
              <a:t>o</a:t>
            </a:r>
            <a:r>
              <a:rPr lang="fr-FR" sz="2950" b="1" spc="5" err="1">
                <a:solidFill>
                  <a:srgbClr val="2B3C77"/>
                </a:solidFill>
                <a:latin typeface="Tahoma"/>
                <a:cs typeface="Tahoma"/>
              </a:rPr>
              <a:t>r</a:t>
            </a:r>
            <a:r>
              <a:rPr lang="fr-FR" sz="2950" b="1" spc="-60">
                <a:solidFill>
                  <a:srgbClr val="2B3C77"/>
                </a:solidFill>
                <a:latin typeface="Tahoma"/>
                <a:cs typeface="Tahoma"/>
              </a:rPr>
              <a:t> </a:t>
            </a:r>
            <a:r>
              <a:rPr lang="fr-FR" sz="2950" b="1" spc="-30" err="1">
                <a:solidFill>
                  <a:srgbClr val="2B3C77"/>
                </a:solidFill>
                <a:latin typeface="Tahoma"/>
                <a:cs typeface="Tahoma"/>
              </a:rPr>
              <a:t>si</a:t>
            </a:r>
            <a:r>
              <a:rPr lang="fr-FR" sz="2950" b="1" spc="5" err="1">
                <a:solidFill>
                  <a:srgbClr val="2B3C77"/>
                </a:solidFill>
                <a:latin typeface="Tahoma"/>
                <a:cs typeface="Tahoma"/>
              </a:rPr>
              <a:t>t</a:t>
            </a:r>
            <a:r>
              <a:rPr lang="fr-FR" sz="2950" b="1" spc="-60">
                <a:solidFill>
                  <a:srgbClr val="2B3C77"/>
                </a:solidFill>
                <a:latin typeface="Tahoma"/>
                <a:cs typeface="Tahoma"/>
              </a:rPr>
              <a:t> </a:t>
            </a:r>
            <a:r>
              <a:rPr lang="fr-FR" sz="2950" b="1" spc="-25" err="1">
                <a:solidFill>
                  <a:srgbClr val="2B3C77"/>
                </a:solidFill>
                <a:latin typeface="Tahoma"/>
                <a:cs typeface="Tahoma"/>
              </a:rPr>
              <a:t>amet</a:t>
            </a:r>
            <a:endParaRPr lang="fr-FR" sz="2950">
              <a:latin typeface="Tahoma"/>
              <a:cs typeface="Tahoma"/>
            </a:endParaRPr>
          </a:p>
        </p:txBody>
      </p:sp>
      <p:sp>
        <p:nvSpPr>
          <p:cNvPr id="47" name="object 9">
            <a:extLst>
              <a:ext uri="{FF2B5EF4-FFF2-40B4-BE49-F238E27FC236}">
                <a16:creationId xmlns:a16="http://schemas.microsoft.com/office/drawing/2014/main" id="{013FB43A-305E-AA42-B955-222CB47FA0B6}"/>
              </a:ext>
            </a:extLst>
          </p:cNvPr>
          <p:cNvSpPr/>
          <p:nvPr userDrawn="1"/>
        </p:nvSpPr>
        <p:spPr>
          <a:xfrm>
            <a:off x="2432050" y="6755503"/>
            <a:ext cx="289560" cy="540385"/>
          </a:xfrm>
          <a:custGeom>
            <a:avLst/>
            <a:gdLst/>
            <a:ahLst/>
            <a:cxnLst/>
            <a:rect l="l" t="t" r="r" b="b"/>
            <a:pathLst>
              <a:path w="289560" h="540385">
                <a:moveTo>
                  <a:pt x="288996" y="0"/>
                </a:moveTo>
                <a:lnTo>
                  <a:pt x="184822" y="0"/>
                </a:lnTo>
                <a:lnTo>
                  <a:pt x="0" y="540297"/>
                </a:lnTo>
                <a:lnTo>
                  <a:pt x="103377" y="540297"/>
                </a:lnTo>
                <a:lnTo>
                  <a:pt x="288996" y="0"/>
                </a:lnTo>
                <a:close/>
              </a:path>
            </a:pathLst>
          </a:custGeom>
          <a:solidFill>
            <a:srgbClr val="FF9700"/>
          </a:solidFill>
        </p:spPr>
        <p:txBody>
          <a:bodyPr wrap="square" lIns="0" tIns="0" rIns="0" bIns="0" rtlCol="0"/>
          <a:lstStyle/>
          <a:p>
            <a:endParaRPr/>
          </a:p>
        </p:txBody>
      </p:sp>
      <p:sp>
        <p:nvSpPr>
          <p:cNvPr id="48" name="Espace réservé du texte 2">
            <a:extLst>
              <a:ext uri="{FF2B5EF4-FFF2-40B4-BE49-F238E27FC236}">
                <a16:creationId xmlns:a16="http://schemas.microsoft.com/office/drawing/2014/main" id="{1EDB0AAD-2020-9047-AC85-AF7167FD58A7}"/>
              </a:ext>
            </a:extLst>
          </p:cNvPr>
          <p:cNvSpPr>
            <a:spLocks noGrp="1"/>
          </p:cNvSpPr>
          <p:nvPr>
            <p:ph type="body" sz="quarter" idx="12" hasCustomPrompt="1"/>
          </p:nvPr>
        </p:nvSpPr>
        <p:spPr>
          <a:xfrm>
            <a:off x="2965450" y="6797675"/>
            <a:ext cx="6019800" cy="453970"/>
          </a:xfrm>
          <a:prstGeom prst="rect">
            <a:avLst/>
          </a:prstGeom>
        </p:spPr>
        <p:txBody>
          <a:bodyPr/>
          <a:lstStyle>
            <a:lvl1pPr>
              <a:defRPr lang="fr-FR" sz="2950" b="1" kern="1200" spc="15" smtClean="0">
                <a:solidFill>
                  <a:srgbClr val="2B3C77"/>
                </a:solidFill>
                <a:latin typeface="Tahoma"/>
                <a:ea typeface="+mn-ea"/>
                <a:cs typeface="Tahoma"/>
              </a:defRPr>
            </a:lvl1pPr>
            <a:lvl2pPr>
              <a:defRPr lang="fr-FR" sz="2950" b="1" kern="1200" spc="15" smtClean="0">
                <a:solidFill>
                  <a:srgbClr val="2B3C77"/>
                </a:solidFill>
                <a:latin typeface="Tahoma"/>
                <a:ea typeface="+mn-ea"/>
                <a:cs typeface="Tahoma"/>
              </a:defRPr>
            </a:lvl2pPr>
            <a:lvl3pPr>
              <a:defRPr lang="fr-FR" sz="2950" b="1" kern="1200" spc="15" smtClean="0">
                <a:solidFill>
                  <a:srgbClr val="2B3C77"/>
                </a:solidFill>
                <a:latin typeface="Tahoma"/>
                <a:ea typeface="+mn-ea"/>
                <a:cs typeface="Tahoma"/>
              </a:defRPr>
            </a:lvl3pPr>
            <a:lvl4pPr>
              <a:defRPr lang="fr-FR" sz="2950" b="1" kern="1200" spc="15" smtClean="0">
                <a:solidFill>
                  <a:srgbClr val="2B3C77"/>
                </a:solidFill>
                <a:latin typeface="Tahoma"/>
                <a:ea typeface="+mn-ea"/>
                <a:cs typeface="Tahoma"/>
              </a:defRPr>
            </a:lvl4pPr>
            <a:lvl5pPr>
              <a:defRPr lang="fr-FR" sz="2950" b="1" kern="1200" spc="15">
                <a:solidFill>
                  <a:srgbClr val="2B3C77"/>
                </a:solidFill>
                <a:latin typeface="Tahoma"/>
                <a:ea typeface="+mn-ea"/>
                <a:cs typeface="Tahoma"/>
              </a:defRPr>
            </a:lvl5pPr>
          </a:lstStyle>
          <a:p>
            <a:pPr marL="38100">
              <a:lnSpc>
                <a:spcPct val="100000"/>
              </a:lnSpc>
              <a:spcBef>
                <a:spcPts val="100"/>
              </a:spcBef>
              <a:tabLst>
                <a:tab pos="1463675" algn="l"/>
              </a:tabLst>
            </a:pPr>
            <a:r>
              <a:rPr lang="fr-FR" sz="2950" b="1" spc="-25">
                <a:solidFill>
                  <a:srgbClr val="2B3C77"/>
                </a:solidFill>
                <a:latin typeface="Tahoma"/>
                <a:cs typeface="Tahoma"/>
              </a:rPr>
              <a:t>0</a:t>
            </a:r>
            <a:r>
              <a:rPr lang="fr-FR" sz="2950" b="1" spc="10">
                <a:solidFill>
                  <a:srgbClr val="2B3C77"/>
                </a:solidFill>
                <a:latin typeface="Tahoma"/>
                <a:cs typeface="Tahoma"/>
              </a:rPr>
              <a:t>1</a:t>
            </a:r>
            <a:r>
              <a:rPr lang="fr-FR" sz="2950" b="1">
                <a:solidFill>
                  <a:srgbClr val="2B3C77"/>
                </a:solidFill>
                <a:latin typeface="Tahoma"/>
                <a:cs typeface="Tahoma"/>
              </a:rPr>
              <a:t> </a:t>
            </a:r>
            <a:r>
              <a:rPr lang="fr-FR" sz="2950" b="1" spc="-25" err="1">
                <a:solidFill>
                  <a:srgbClr val="2B3C77"/>
                </a:solidFill>
                <a:latin typeface="Tahoma"/>
                <a:cs typeface="Tahoma"/>
              </a:rPr>
              <a:t>Lore</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30" err="1">
                <a:solidFill>
                  <a:srgbClr val="2B3C77"/>
                </a:solidFill>
                <a:latin typeface="Tahoma"/>
                <a:cs typeface="Tahoma"/>
              </a:rPr>
              <a:t>i</a:t>
            </a:r>
            <a:r>
              <a:rPr lang="fr-FR" sz="2950" b="1" spc="-20" err="1">
                <a:solidFill>
                  <a:srgbClr val="2B3C77"/>
                </a:solidFill>
                <a:latin typeface="Tahoma"/>
                <a:cs typeface="Tahoma"/>
              </a:rPr>
              <a:t>p</a:t>
            </a:r>
            <a:r>
              <a:rPr lang="fr-FR" sz="2950" b="1" spc="-25" err="1">
                <a:solidFill>
                  <a:srgbClr val="2B3C77"/>
                </a:solidFill>
                <a:latin typeface="Tahoma"/>
                <a:cs typeface="Tahoma"/>
              </a:rPr>
              <a:t>su</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25" err="1">
                <a:solidFill>
                  <a:srgbClr val="2B3C77"/>
                </a:solidFill>
                <a:latin typeface="Tahoma"/>
                <a:cs typeface="Tahoma"/>
              </a:rPr>
              <a:t>d</a:t>
            </a:r>
            <a:r>
              <a:rPr lang="fr-FR" sz="2950" b="1" spc="-20" err="1">
                <a:solidFill>
                  <a:srgbClr val="2B3C77"/>
                </a:solidFill>
                <a:latin typeface="Tahoma"/>
                <a:cs typeface="Tahoma"/>
              </a:rPr>
              <a:t>o</a:t>
            </a:r>
            <a:r>
              <a:rPr lang="fr-FR" sz="2950" b="1" spc="-30" err="1">
                <a:solidFill>
                  <a:srgbClr val="2B3C77"/>
                </a:solidFill>
                <a:latin typeface="Tahoma"/>
                <a:cs typeface="Tahoma"/>
              </a:rPr>
              <a:t>l</a:t>
            </a:r>
            <a:r>
              <a:rPr lang="fr-FR" sz="2950" b="1" spc="-20" err="1">
                <a:solidFill>
                  <a:srgbClr val="2B3C77"/>
                </a:solidFill>
                <a:latin typeface="Tahoma"/>
                <a:cs typeface="Tahoma"/>
              </a:rPr>
              <a:t>o</a:t>
            </a:r>
            <a:r>
              <a:rPr lang="fr-FR" sz="2950" b="1" spc="5" err="1">
                <a:solidFill>
                  <a:srgbClr val="2B3C77"/>
                </a:solidFill>
                <a:latin typeface="Tahoma"/>
                <a:cs typeface="Tahoma"/>
              </a:rPr>
              <a:t>r</a:t>
            </a:r>
            <a:r>
              <a:rPr lang="fr-FR" sz="2950" b="1" spc="-60">
                <a:solidFill>
                  <a:srgbClr val="2B3C77"/>
                </a:solidFill>
                <a:latin typeface="Tahoma"/>
                <a:cs typeface="Tahoma"/>
              </a:rPr>
              <a:t> </a:t>
            </a:r>
            <a:r>
              <a:rPr lang="fr-FR" sz="2950" b="1" spc="-30" err="1">
                <a:solidFill>
                  <a:srgbClr val="2B3C77"/>
                </a:solidFill>
                <a:latin typeface="Tahoma"/>
                <a:cs typeface="Tahoma"/>
              </a:rPr>
              <a:t>si</a:t>
            </a:r>
            <a:r>
              <a:rPr lang="fr-FR" sz="2950" b="1" spc="5" err="1">
                <a:solidFill>
                  <a:srgbClr val="2B3C77"/>
                </a:solidFill>
                <a:latin typeface="Tahoma"/>
                <a:cs typeface="Tahoma"/>
              </a:rPr>
              <a:t>t</a:t>
            </a:r>
            <a:r>
              <a:rPr lang="fr-FR" sz="2950" b="1" spc="-60">
                <a:solidFill>
                  <a:srgbClr val="2B3C77"/>
                </a:solidFill>
                <a:latin typeface="Tahoma"/>
                <a:cs typeface="Tahoma"/>
              </a:rPr>
              <a:t> </a:t>
            </a:r>
            <a:r>
              <a:rPr lang="fr-FR" sz="2950" b="1" spc="-25" err="1">
                <a:solidFill>
                  <a:srgbClr val="2B3C77"/>
                </a:solidFill>
                <a:latin typeface="Tahoma"/>
                <a:cs typeface="Tahoma"/>
              </a:rPr>
              <a:t>amet</a:t>
            </a:r>
            <a:endParaRPr lang="fr-FR" sz="2950">
              <a:latin typeface="Tahoma"/>
              <a:cs typeface="Tahoma"/>
            </a:endParaRPr>
          </a:p>
        </p:txBody>
      </p:sp>
      <p:sp>
        <p:nvSpPr>
          <p:cNvPr id="49" name="object 9">
            <a:extLst>
              <a:ext uri="{FF2B5EF4-FFF2-40B4-BE49-F238E27FC236}">
                <a16:creationId xmlns:a16="http://schemas.microsoft.com/office/drawing/2014/main" id="{54B35779-83B9-FC48-9ABC-EAB0133D7C86}"/>
              </a:ext>
            </a:extLst>
          </p:cNvPr>
          <p:cNvSpPr/>
          <p:nvPr userDrawn="1"/>
        </p:nvSpPr>
        <p:spPr>
          <a:xfrm>
            <a:off x="2432050" y="8355703"/>
            <a:ext cx="289560" cy="540385"/>
          </a:xfrm>
          <a:custGeom>
            <a:avLst/>
            <a:gdLst/>
            <a:ahLst/>
            <a:cxnLst/>
            <a:rect l="l" t="t" r="r" b="b"/>
            <a:pathLst>
              <a:path w="289560" h="540385">
                <a:moveTo>
                  <a:pt x="288996" y="0"/>
                </a:moveTo>
                <a:lnTo>
                  <a:pt x="184822" y="0"/>
                </a:lnTo>
                <a:lnTo>
                  <a:pt x="0" y="540297"/>
                </a:lnTo>
                <a:lnTo>
                  <a:pt x="103377" y="540297"/>
                </a:lnTo>
                <a:lnTo>
                  <a:pt x="288996" y="0"/>
                </a:lnTo>
                <a:close/>
              </a:path>
            </a:pathLst>
          </a:custGeom>
          <a:solidFill>
            <a:srgbClr val="FF9700"/>
          </a:solidFill>
        </p:spPr>
        <p:txBody>
          <a:bodyPr wrap="square" lIns="0" tIns="0" rIns="0" bIns="0" rtlCol="0"/>
          <a:lstStyle/>
          <a:p>
            <a:endParaRPr/>
          </a:p>
        </p:txBody>
      </p:sp>
      <p:sp>
        <p:nvSpPr>
          <p:cNvPr id="50" name="Espace réservé du texte 2">
            <a:extLst>
              <a:ext uri="{FF2B5EF4-FFF2-40B4-BE49-F238E27FC236}">
                <a16:creationId xmlns:a16="http://schemas.microsoft.com/office/drawing/2014/main" id="{CD92F7B8-4E95-CC49-AF32-F47972FFF171}"/>
              </a:ext>
            </a:extLst>
          </p:cNvPr>
          <p:cNvSpPr>
            <a:spLocks noGrp="1"/>
          </p:cNvSpPr>
          <p:nvPr>
            <p:ph type="body" sz="quarter" idx="13" hasCustomPrompt="1"/>
          </p:nvPr>
        </p:nvSpPr>
        <p:spPr>
          <a:xfrm>
            <a:off x="2965450" y="8397875"/>
            <a:ext cx="6019800" cy="453970"/>
          </a:xfrm>
          <a:prstGeom prst="rect">
            <a:avLst/>
          </a:prstGeom>
        </p:spPr>
        <p:txBody>
          <a:bodyPr/>
          <a:lstStyle>
            <a:lvl1pPr>
              <a:defRPr lang="fr-FR" sz="2950" b="1" kern="1200" spc="15" smtClean="0">
                <a:solidFill>
                  <a:srgbClr val="2B3C77"/>
                </a:solidFill>
                <a:latin typeface="Tahoma"/>
                <a:ea typeface="+mn-ea"/>
                <a:cs typeface="Tahoma"/>
              </a:defRPr>
            </a:lvl1pPr>
            <a:lvl2pPr>
              <a:defRPr lang="fr-FR" sz="2950" b="1" kern="1200" spc="15" smtClean="0">
                <a:solidFill>
                  <a:srgbClr val="2B3C77"/>
                </a:solidFill>
                <a:latin typeface="Tahoma"/>
                <a:ea typeface="+mn-ea"/>
                <a:cs typeface="Tahoma"/>
              </a:defRPr>
            </a:lvl2pPr>
            <a:lvl3pPr>
              <a:defRPr lang="fr-FR" sz="2950" b="1" kern="1200" spc="15" smtClean="0">
                <a:solidFill>
                  <a:srgbClr val="2B3C77"/>
                </a:solidFill>
                <a:latin typeface="Tahoma"/>
                <a:ea typeface="+mn-ea"/>
                <a:cs typeface="Tahoma"/>
              </a:defRPr>
            </a:lvl3pPr>
            <a:lvl4pPr>
              <a:defRPr lang="fr-FR" sz="2950" b="1" kern="1200" spc="15" smtClean="0">
                <a:solidFill>
                  <a:srgbClr val="2B3C77"/>
                </a:solidFill>
                <a:latin typeface="Tahoma"/>
                <a:ea typeface="+mn-ea"/>
                <a:cs typeface="Tahoma"/>
              </a:defRPr>
            </a:lvl4pPr>
            <a:lvl5pPr>
              <a:defRPr lang="fr-FR" sz="2950" b="1" kern="1200" spc="15">
                <a:solidFill>
                  <a:srgbClr val="2B3C77"/>
                </a:solidFill>
                <a:latin typeface="Tahoma"/>
                <a:ea typeface="+mn-ea"/>
                <a:cs typeface="Tahoma"/>
              </a:defRPr>
            </a:lvl5pPr>
          </a:lstStyle>
          <a:p>
            <a:pPr marL="38100">
              <a:lnSpc>
                <a:spcPct val="100000"/>
              </a:lnSpc>
              <a:spcBef>
                <a:spcPts val="100"/>
              </a:spcBef>
              <a:tabLst>
                <a:tab pos="1463675" algn="l"/>
              </a:tabLst>
            </a:pPr>
            <a:r>
              <a:rPr lang="fr-FR" sz="2950" b="1" spc="-25">
                <a:solidFill>
                  <a:srgbClr val="2B3C77"/>
                </a:solidFill>
                <a:latin typeface="Tahoma"/>
                <a:cs typeface="Tahoma"/>
              </a:rPr>
              <a:t>0</a:t>
            </a:r>
            <a:r>
              <a:rPr lang="fr-FR" sz="2950" b="1" spc="10">
                <a:solidFill>
                  <a:srgbClr val="2B3C77"/>
                </a:solidFill>
                <a:latin typeface="Tahoma"/>
                <a:cs typeface="Tahoma"/>
              </a:rPr>
              <a:t>1</a:t>
            </a:r>
            <a:r>
              <a:rPr lang="fr-FR" sz="2950" b="1">
                <a:solidFill>
                  <a:srgbClr val="2B3C77"/>
                </a:solidFill>
                <a:latin typeface="Tahoma"/>
                <a:cs typeface="Tahoma"/>
              </a:rPr>
              <a:t> </a:t>
            </a:r>
            <a:r>
              <a:rPr lang="fr-FR" sz="2950" b="1" spc="-25" err="1">
                <a:solidFill>
                  <a:srgbClr val="2B3C77"/>
                </a:solidFill>
                <a:latin typeface="Tahoma"/>
                <a:cs typeface="Tahoma"/>
              </a:rPr>
              <a:t>Lore</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30" err="1">
                <a:solidFill>
                  <a:srgbClr val="2B3C77"/>
                </a:solidFill>
                <a:latin typeface="Tahoma"/>
                <a:cs typeface="Tahoma"/>
              </a:rPr>
              <a:t>i</a:t>
            </a:r>
            <a:r>
              <a:rPr lang="fr-FR" sz="2950" b="1" spc="-20" err="1">
                <a:solidFill>
                  <a:srgbClr val="2B3C77"/>
                </a:solidFill>
                <a:latin typeface="Tahoma"/>
                <a:cs typeface="Tahoma"/>
              </a:rPr>
              <a:t>p</a:t>
            </a:r>
            <a:r>
              <a:rPr lang="fr-FR" sz="2950" b="1" spc="-25" err="1">
                <a:solidFill>
                  <a:srgbClr val="2B3C77"/>
                </a:solidFill>
                <a:latin typeface="Tahoma"/>
                <a:cs typeface="Tahoma"/>
              </a:rPr>
              <a:t>su</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25" err="1">
                <a:solidFill>
                  <a:srgbClr val="2B3C77"/>
                </a:solidFill>
                <a:latin typeface="Tahoma"/>
                <a:cs typeface="Tahoma"/>
              </a:rPr>
              <a:t>d</a:t>
            </a:r>
            <a:r>
              <a:rPr lang="fr-FR" sz="2950" b="1" spc="-20" err="1">
                <a:solidFill>
                  <a:srgbClr val="2B3C77"/>
                </a:solidFill>
                <a:latin typeface="Tahoma"/>
                <a:cs typeface="Tahoma"/>
              </a:rPr>
              <a:t>o</a:t>
            </a:r>
            <a:r>
              <a:rPr lang="fr-FR" sz="2950" b="1" spc="-30" err="1">
                <a:solidFill>
                  <a:srgbClr val="2B3C77"/>
                </a:solidFill>
                <a:latin typeface="Tahoma"/>
                <a:cs typeface="Tahoma"/>
              </a:rPr>
              <a:t>l</a:t>
            </a:r>
            <a:r>
              <a:rPr lang="fr-FR" sz="2950" b="1" spc="-20" err="1">
                <a:solidFill>
                  <a:srgbClr val="2B3C77"/>
                </a:solidFill>
                <a:latin typeface="Tahoma"/>
                <a:cs typeface="Tahoma"/>
              </a:rPr>
              <a:t>o</a:t>
            </a:r>
            <a:r>
              <a:rPr lang="fr-FR" sz="2950" b="1" spc="5" err="1">
                <a:solidFill>
                  <a:srgbClr val="2B3C77"/>
                </a:solidFill>
                <a:latin typeface="Tahoma"/>
                <a:cs typeface="Tahoma"/>
              </a:rPr>
              <a:t>r</a:t>
            </a:r>
            <a:r>
              <a:rPr lang="fr-FR" sz="2950" b="1" spc="-60">
                <a:solidFill>
                  <a:srgbClr val="2B3C77"/>
                </a:solidFill>
                <a:latin typeface="Tahoma"/>
                <a:cs typeface="Tahoma"/>
              </a:rPr>
              <a:t> </a:t>
            </a:r>
            <a:r>
              <a:rPr lang="fr-FR" sz="2950" b="1" spc="-30" err="1">
                <a:solidFill>
                  <a:srgbClr val="2B3C77"/>
                </a:solidFill>
                <a:latin typeface="Tahoma"/>
                <a:cs typeface="Tahoma"/>
              </a:rPr>
              <a:t>si</a:t>
            </a:r>
            <a:r>
              <a:rPr lang="fr-FR" sz="2950" b="1" spc="5" err="1">
                <a:solidFill>
                  <a:srgbClr val="2B3C77"/>
                </a:solidFill>
                <a:latin typeface="Tahoma"/>
                <a:cs typeface="Tahoma"/>
              </a:rPr>
              <a:t>t</a:t>
            </a:r>
            <a:r>
              <a:rPr lang="fr-FR" sz="2950" b="1" spc="-60">
                <a:solidFill>
                  <a:srgbClr val="2B3C77"/>
                </a:solidFill>
                <a:latin typeface="Tahoma"/>
                <a:cs typeface="Tahoma"/>
              </a:rPr>
              <a:t> </a:t>
            </a:r>
            <a:r>
              <a:rPr lang="fr-FR" sz="2950" b="1" spc="-25" err="1">
                <a:solidFill>
                  <a:srgbClr val="2B3C77"/>
                </a:solidFill>
                <a:latin typeface="Tahoma"/>
                <a:cs typeface="Tahoma"/>
              </a:rPr>
              <a:t>amet</a:t>
            </a:r>
            <a:endParaRPr lang="fr-FR" sz="2950">
              <a:latin typeface="Tahoma"/>
              <a:cs typeface="Tahoma"/>
            </a:endParaRPr>
          </a:p>
        </p:txBody>
      </p:sp>
      <p:sp>
        <p:nvSpPr>
          <p:cNvPr id="51" name="object 9">
            <a:extLst>
              <a:ext uri="{FF2B5EF4-FFF2-40B4-BE49-F238E27FC236}">
                <a16:creationId xmlns:a16="http://schemas.microsoft.com/office/drawing/2014/main" id="{7D5F06BB-3172-FA40-8686-E170B8F599EE}"/>
              </a:ext>
            </a:extLst>
          </p:cNvPr>
          <p:cNvSpPr/>
          <p:nvPr userDrawn="1"/>
        </p:nvSpPr>
        <p:spPr>
          <a:xfrm>
            <a:off x="10268111" y="3631303"/>
            <a:ext cx="289560" cy="540385"/>
          </a:xfrm>
          <a:custGeom>
            <a:avLst/>
            <a:gdLst/>
            <a:ahLst/>
            <a:cxnLst/>
            <a:rect l="l" t="t" r="r" b="b"/>
            <a:pathLst>
              <a:path w="289560" h="540385">
                <a:moveTo>
                  <a:pt x="288996" y="0"/>
                </a:moveTo>
                <a:lnTo>
                  <a:pt x="184822" y="0"/>
                </a:lnTo>
                <a:lnTo>
                  <a:pt x="0" y="540297"/>
                </a:lnTo>
                <a:lnTo>
                  <a:pt x="103377" y="540297"/>
                </a:lnTo>
                <a:lnTo>
                  <a:pt x="288996" y="0"/>
                </a:lnTo>
                <a:close/>
              </a:path>
            </a:pathLst>
          </a:custGeom>
          <a:solidFill>
            <a:srgbClr val="FF9700"/>
          </a:solidFill>
        </p:spPr>
        <p:txBody>
          <a:bodyPr wrap="square" lIns="0" tIns="0" rIns="0" bIns="0" rtlCol="0"/>
          <a:lstStyle/>
          <a:p>
            <a:endParaRPr/>
          </a:p>
        </p:txBody>
      </p:sp>
      <p:sp>
        <p:nvSpPr>
          <p:cNvPr id="52" name="Espace réservé du texte 2">
            <a:extLst>
              <a:ext uri="{FF2B5EF4-FFF2-40B4-BE49-F238E27FC236}">
                <a16:creationId xmlns:a16="http://schemas.microsoft.com/office/drawing/2014/main" id="{9FD2D61A-42D9-4D43-886C-7314D5EEF9F2}"/>
              </a:ext>
            </a:extLst>
          </p:cNvPr>
          <p:cNvSpPr>
            <a:spLocks noGrp="1"/>
          </p:cNvSpPr>
          <p:nvPr>
            <p:ph type="body" sz="quarter" idx="14" hasCustomPrompt="1"/>
          </p:nvPr>
        </p:nvSpPr>
        <p:spPr>
          <a:xfrm>
            <a:off x="10801511" y="3673475"/>
            <a:ext cx="6019800" cy="453970"/>
          </a:xfrm>
          <a:prstGeom prst="rect">
            <a:avLst/>
          </a:prstGeom>
        </p:spPr>
        <p:txBody>
          <a:bodyPr/>
          <a:lstStyle>
            <a:lvl1pPr>
              <a:defRPr lang="fr-FR" sz="2950" b="1" kern="1200" spc="15" smtClean="0">
                <a:solidFill>
                  <a:srgbClr val="2B3C77"/>
                </a:solidFill>
                <a:latin typeface="Tahoma"/>
                <a:ea typeface="+mn-ea"/>
                <a:cs typeface="Tahoma"/>
              </a:defRPr>
            </a:lvl1pPr>
            <a:lvl2pPr>
              <a:defRPr lang="fr-FR" sz="2950" b="1" kern="1200" spc="15" smtClean="0">
                <a:solidFill>
                  <a:srgbClr val="2B3C77"/>
                </a:solidFill>
                <a:latin typeface="Tahoma"/>
                <a:ea typeface="+mn-ea"/>
                <a:cs typeface="Tahoma"/>
              </a:defRPr>
            </a:lvl2pPr>
            <a:lvl3pPr>
              <a:defRPr lang="fr-FR" sz="2950" b="1" kern="1200" spc="15" smtClean="0">
                <a:solidFill>
                  <a:srgbClr val="2B3C77"/>
                </a:solidFill>
                <a:latin typeface="Tahoma"/>
                <a:ea typeface="+mn-ea"/>
                <a:cs typeface="Tahoma"/>
              </a:defRPr>
            </a:lvl3pPr>
            <a:lvl4pPr>
              <a:defRPr lang="fr-FR" sz="2950" b="1" kern="1200" spc="15" smtClean="0">
                <a:solidFill>
                  <a:srgbClr val="2B3C77"/>
                </a:solidFill>
                <a:latin typeface="Tahoma"/>
                <a:ea typeface="+mn-ea"/>
                <a:cs typeface="Tahoma"/>
              </a:defRPr>
            </a:lvl4pPr>
            <a:lvl5pPr>
              <a:defRPr lang="fr-FR" sz="2950" b="1" kern="1200" spc="15">
                <a:solidFill>
                  <a:srgbClr val="2B3C77"/>
                </a:solidFill>
                <a:latin typeface="Tahoma"/>
                <a:ea typeface="+mn-ea"/>
                <a:cs typeface="Tahoma"/>
              </a:defRPr>
            </a:lvl5pPr>
          </a:lstStyle>
          <a:p>
            <a:pPr marL="38100">
              <a:lnSpc>
                <a:spcPct val="100000"/>
              </a:lnSpc>
              <a:spcBef>
                <a:spcPts val="100"/>
              </a:spcBef>
              <a:tabLst>
                <a:tab pos="1463675" algn="l"/>
              </a:tabLst>
            </a:pPr>
            <a:r>
              <a:rPr lang="fr-FR" sz="2950" b="1" spc="-25">
                <a:solidFill>
                  <a:srgbClr val="2B3C77"/>
                </a:solidFill>
                <a:latin typeface="Tahoma"/>
                <a:cs typeface="Tahoma"/>
              </a:rPr>
              <a:t>0</a:t>
            </a:r>
            <a:r>
              <a:rPr lang="fr-FR" sz="2950" b="1" spc="10">
                <a:solidFill>
                  <a:srgbClr val="2B3C77"/>
                </a:solidFill>
                <a:latin typeface="Tahoma"/>
                <a:cs typeface="Tahoma"/>
              </a:rPr>
              <a:t>1</a:t>
            </a:r>
            <a:r>
              <a:rPr lang="fr-FR" sz="2950" b="1">
                <a:solidFill>
                  <a:srgbClr val="2B3C77"/>
                </a:solidFill>
                <a:latin typeface="Tahoma"/>
                <a:cs typeface="Tahoma"/>
              </a:rPr>
              <a:t> </a:t>
            </a:r>
            <a:r>
              <a:rPr lang="fr-FR" sz="2950" b="1" spc="-25" err="1">
                <a:solidFill>
                  <a:srgbClr val="2B3C77"/>
                </a:solidFill>
                <a:latin typeface="Tahoma"/>
                <a:cs typeface="Tahoma"/>
              </a:rPr>
              <a:t>Lore</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30" err="1">
                <a:solidFill>
                  <a:srgbClr val="2B3C77"/>
                </a:solidFill>
                <a:latin typeface="Tahoma"/>
                <a:cs typeface="Tahoma"/>
              </a:rPr>
              <a:t>i</a:t>
            </a:r>
            <a:r>
              <a:rPr lang="fr-FR" sz="2950" b="1" spc="-20" err="1">
                <a:solidFill>
                  <a:srgbClr val="2B3C77"/>
                </a:solidFill>
                <a:latin typeface="Tahoma"/>
                <a:cs typeface="Tahoma"/>
              </a:rPr>
              <a:t>p</a:t>
            </a:r>
            <a:r>
              <a:rPr lang="fr-FR" sz="2950" b="1" spc="-25" err="1">
                <a:solidFill>
                  <a:srgbClr val="2B3C77"/>
                </a:solidFill>
                <a:latin typeface="Tahoma"/>
                <a:cs typeface="Tahoma"/>
              </a:rPr>
              <a:t>su</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25" err="1">
                <a:solidFill>
                  <a:srgbClr val="2B3C77"/>
                </a:solidFill>
                <a:latin typeface="Tahoma"/>
                <a:cs typeface="Tahoma"/>
              </a:rPr>
              <a:t>d</a:t>
            </a:r>
            <a:r>
              <a:rPr lang="fr-FR" sz="2950" b="1" spc="-20" err="1">
                <a:solidFill>
                  <a:srgbClr val="2B3C77"/>
                </a:solidFill>
                <a:latin typeface="Tahoma"/>
                <a:cs typeface="Tahoma"/>
              </a:rPr>
              <a:t>o</a:t>
            </a:r>
            <a:r>
              <a:rPr lang="fr-FR" sz="2950" b="1" spc="-30" err="1">
                <a:solidFill>
                  <a:srgbClr val="2B3C77"/>
                </a:solidFill>
                <a:latin typeface="Tahoma"/>
                <a:cs typeface="Tahoma"/>
              </a:rPr>
              <a:t>l</a:t>
            </a:r>
            <a:r>
              <a:rPr lang="fr-FR" sz="2950" b="1" spc="-20" err="1">
                <a:solidFill>
                  <a:srgbClr val="2B3C77"/>
                </a:solidFill>
                <a:latin typeface="Tahoma"/>
                <a:cs typeface="Tahoma"/>
              </a:rPr>
              <a:t>o</a:t>
            </a:r>
            <a:r>
              <a:rPr lang="fr-FR" sz="2950" b="1" spc="5" err="1">
                <a:solidFill>
                  <a:srgbClr val="2B3C77"/>
                </a:solidFill>
                <a:latin typeface="Tahoma"/>
                <a:cs typeface="Tahoma"/>
              </a:rPr>
              <a:t>r</a:t>
            </a:r>
            <a:r>
              <a:rPr lang="fr-FR" sz="2950" b="1" spc="-60">
                <a:solidFill>
                  <a:srgbClr val="2B3C77"/>
                </a:solidFill>
                <a:latin typeface="Tahoma"/>
                <a:cs typeface="Tahoma"/>
              </a:rPr>
              <a:t> </a:t>
            </a:r>
            <a:r>
              <a:rPr lang="fr-FR" sz="2950" b="1" spc="-30" err="1">
                <a:solidFill>
                  <a:srgbClr val="2B3C77"/>
                </a:solidFill>
                <a:latin typeface="Tahoma"/>
                <a:cs typeface="Tahoma"/>
              </a:rPr>
              <a:t>si</a:t>
            </a:r>
            <a:r>
              <a:rPr lang="fr-FR" sz="2950" b="1" spc="5" err="1">
                <a:solidFill>
                  <a:srgbClr val="2B3C77"/>
                </a:solidFill>
                <a:latin typeface="Tahoma"/>
                <a:cs typeface="Tahoma"/>
              </a:rPr>
              <a:t>t</a:t>
            </a:r>
            <a:r>
              <a:rPr lang="fr-FR" sz="2950" b="1" spc="-60">
                <a:solidFill>
                  <a:srgbClr val="2B3C77"/>
                </a:solidFill>
                <a:latin typeface="Tahoma"/>
                <a:cs typeface="Tahoma"/>
              </a:rPr>
              <a:t> </a:t>
            </a:r>
            <a:r>
              <a:rPr lang="fr-FR" sz="2950" b="1" spc="-25" err="1">
                <a:solidFill>
                  <a:srgbClr val="2B3C77"/>
                </a:solidFill>
                <a:latin typeface="Tahoma"/>
                <a:cs typeface="Tahoma"/>
              </a:rPr>
              <a:t>amet</a:t>
            </a:r>
            <a:endParaRPr lang="fr-FR" sz="2950">
              <a:latin typeface="Tahoma"/>
              <a:cs typeface="Tahoma"/>
            </a:endParaRPr>
          </a:p>
        </p:txBody>
      </p:sp>
      <p:sp>
        <p:nvSpPr>
          <p:cNvPr id="53" name="object 9">
            <a:extLst>
              <a:ext uri="{FF2B5EF4-FFF2-40B4-BE49-F238E27FC236}">
                <a16:creationId xmlns:a16="http://schemas.microsoft.com/office/drawing/2014/main" id="{222C2D82-E5AD-2540-AD62-5A72E1B92794}"/>
              </a:ext>
            </a:extLst>
          </p:cNvPr>
          <p:cNvSpPr/>
          <p:nvPr userDrawn="1"/>
        </p:nvSpPr>
        <p:spPr>
          <a:xfrm>
            <a:off x="10268111" y="5155303"/>
            <a:ext cx="289560" cy="540385"/>
          </a:xfrm>
          <a:custGeom>
            <a:avLst/>
            <a:gdLst/>
            <a:ahLst/>
            <a:cxnLst/>
            <a:rect l="l" t="t" r="r" b="b"/>
            <a:pathLst>
              <a:path w="289560" h="540385">
                <a:moveTo>
                  <a:pt x="288996" y="0"/>
                </a:moveTo>
                <a:lnTo>
                  <a:pt x="184822" y="0"/>
                </a:lnTo>
                <a:lnTo>
                  <a:pt x="0" y="540297"/>
                </a:lnTo>
                <a:lnTo>
                  <a:pt x="103377" y="540297"/>
                </a:lnTo>
                <a:lnTo>
                  <a:pt x="288996" y="0"/>
                </a:lnTo>
                <a:close/>
              </a:path>
            </a:pathLst>
          </a:custGeom>
          <a:solidFill>
            <a:srgbClr val="FF9700"/>
          </a:solidFill>
        </p:spPr>
        <p:txBody>
          <a:bodyPr wrap="square" lIns="0" tIns="0" rIns="0" bIns="0" rtlCol="0"/>
          <a:lstStyle/>
          <a:p>
            <a:endParaRPr/>
          </a:p>
        </p:txBody>
      </p:sp>
      <p:sp>
        <p:nvSpPr>
          <p:cNvPr id="54" name="Espace réservé du texte 2">
            <a:extLst>
              <a:ext uri="{FF2B5EF4-FFF2-40B4-BE49-F238E27FC236}">
                <a16:creationId xmlns:a16="http://schemas.microsoft.com/office/drawing/2014/main" id="{C577EFC6-A5F9-6240-A81F-23694C5368DB}"/>
              </a:ext>
            </a:extLst>
          </p:cNvPr>
          <p:cNvSpPr>
            <a:spLocks noGrp="1"/>
          </p:cNvSpPr>
          <p:nvPr>
            <p:ph type="body" sz="quarter" idx="15" hasCustomPrompt="1"/>
          </p:nvPr>
        </p:nvSpPr>
        <p:spPr>
          <a:xfrm>
            <a:off x="10801511" y="5197475"/>
            <a:ext cx="6019800" cy="453970"/>
          </a:xfrm>
          <a:prstGeom prst="rect">
            <a:avLst/>
          </a:prstGeom>
        </p:spPr>
        <p:txBody>
          <a:bodyPr/>
          <a:lstStyle>
            <a:lvl1pPr>
              <a:defRPr lang="fr-FR" sz="2950" b="1" kern="1200" spc="15" smtClean="0">
                <a:solidFill>
                  <a:srgbClr val="2B3C77"/>
                </a:solidFill>
                <a:latin typeface="Tahoma"/>
                <a:ea typeface="+mn-ea"/>
                <a:cs typeface="Tahoma"/>
              </a:defRPr>
            </a:lvl1pPr>
            <a:lvl2pPr>
              <a:defRPr lang="fr-FR" sz="2950" b="1" kern="1200" spc="15" smtClean="0">
                <a:solidFill>
                  <a:srgbClr val="2B3C77"/>
                </a:solidFill>
                <a:latin typeface="Tahoma"/>
                <a:ea typeface="+mn-ea"/>
                <a:cs typeface="Tahoma"/>
              </a:defRPr>
            </a:lvl2pPr>
            <a:lvl3pPr>
              <a:defRPr lang="fr-FR" sz="2950" b="1" kern="1200" spc="15" smtClean="0">
                <a:solidFill>
                  <a:srgbClr val="2B3C77"/>
                </a:solidFill>
                <a:latin typeface="Tahoma"/>
                <a:ea typeface="+mn-ea"/>
                <a:cs typeface="Tahoma"/>
              </a:defRPr>
            </a:lvl3pPr>
            <a:lvl4pPr>
              <a:defRPr lang="fr-FR" sz="2950" b="1" kern="1200" spc="15" smtClean="0">
                <a:solidFill>
                  <a:srgbClr val="2B3C77"/>
                </a:solidFill>
                <a:latin typeface="Tahoma"/>
                <a:ea typeface="+mn-ea"/>
                <a:cs typeface="Tahoma"/>
              </a:defRPr>
            </a:lvl4pPr>
            <a:lvl5pPr>
              <a:defRPr lang="fr-FR" sz="2950" b="1" kern="1200" spc="15">
                <a:solidFill>
                  <a:srgbClr val="2B3C77"/>
                </a:solidFill>
                <a:latin typeface="Tahoma"/>
                <a:ea typeface="+mn-ea"/>
                <a:cs typeface="Tahoma"/>
              </a:defRPr>
            </a:lvl5pPr>
          </a:lstStyle>
          <a:p>
            <a:pPr marL="38100">
              <a:lnSpc>
                <a:spcPct val="100000"/>
              </a:lnSpc>
              <a:spcBef>
                <a:spcPts val="100"/>
              </a:spcBef>
              <a:tabLst>
                <a:tab pos="1463675" algn="l"/>
              </a:tabLst>
            </a:pPr>
            <a:r>
              <a:rPr lang="fr-FR" sz="2950" b="1" spc="-25">
                <a:solidFill>
                  <a:srgbClr val="2B3C77"/>
                </a:solidFill>
                <a:latin typeface="Tahoma"/>
                <a:cs typeface="Tahoma"/>
              </a:rPr>
              <a:t>0</a:t>
            </a:r>
            <a:r>
              <a:rPr lang="fr-FR" sz="2950" b="1" spc="10">
                <a:solidFill>
                  <a:srgbClr val="2B3C77"/>
                </a:solidFill>
                <a:latin typeface="Tahoma"/>
                <a:cs typeface="Tahoma"/>
              </a:rPr>
              <a:t>1</a:t>
            </a:r>
            <a:r>
              <a:rPr lang="fr-FR" sz="2950" b="1">
                <a:solidFill>
                  <a:srgbClr val="2B3C77"/>
                </a:solidFill>
                <a:latin typeface="Tahoma"/>
                <a:cs typeface="Tahoma"/>
              </a:rPr>
              <a:t> </a:t>
            </a:r>
            <a:r>
              <a:rPr lang="fr-FR" sz="2950" b="1" spc="-25" err="1">
                <a:solidFill>
                  <a:srgbClr val="2B3C77"/>
                </a:solidFill>
                <a:latin typeface="Tahoma"/>
                <a:cs typeface="Tahoma"/>
              </a:rPr>
              <a:t>Lore</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30" err="1">
                <a:solidFill>
                  <a:srgbClr val="2B3C77"/>
                </a:solidFill>
                <a:latin typeface="Tahoma"/>
                <a:cs typeface="Tahoma"/>
              </a:rPr>
              <a:t>i</a:t>
            </a:r>
            <a:r>
              <a:rPr lang="fr-FR" sz="2950" b="1" spc="-20" err="1">
                <a:solidFill>
                  <a:srgbClr val="2B3C77"/>
                </a:solidFill>
                <a:latin typeface="Tahoma"/>
                <a:cs typeface="Tahoma"/>
              </a:rPr>
              <a:t>p</a:t>
            </a:r>
            <a:r>
              <a:rPr lang="fr-FR" sz="2950" b="1" spc="-25" err="1">
                <a:solidFill>
                  <a:srgbClr val="2B3C77"/>
                </a:solidFill>
                <a:latin typeface="Tahoma"/>
                <a:cs typeface="Tahoma"/>
              </a:rPr>
              <a:t>su</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25" err="1">
                <a:solidFill>
                  <a:srgbClr val="2B3C77"/>
                </a:solidFill>
                <a:latin typeface="Tahoma"/>
                <a:cs typeface="Tahoma"/>
              </a:rPr>
              <a:t>d</a:t>
            </a:r>
            <a:r>
              <a:rPr lang="fr-FR" sz="2950" b="1" spc="-20" err="1">
                <a:solidFill>
                  <a:srgbClr val="2B3C77"/>
                </a:solidFill>
                <a:latin typeface="Tahoma"/>
                <a:cs typeface="Tahoma"/>
              </a:rPr>
              <a:t>o</a:t>
            </a:r>
            <a:r>
              <a:rPr lang="fr-FR" sz="2950" b="1" spc="-30" err="1">
                <a:solidFill>
                  <a:srgbClr val="2B3C77"/>
                </a:solidFill>
                <a:latin typeface="Tahoma"/>
                <a:cs typeface="Tahoma"/>
              </a:rPr>
              <a:t>l</a:t>
            </a:r>
            <a:r>
              <a:rPr lang="fr-FR" sz="2950" b="1" spc="-20" err="1">
                <a:solidFill>
                  <a:srgbClr val="2B3C77"/>
                </a:solidFill>
                <a:latin typeface="Tahoma"/>
                <a:cs typeface="Tahoma"/>
              </a:rPr>
              <a:t>o</a:t>
            </a:r>
            <a:r>
              <a:rPr lang="fr-FR" sz="2950" b="1" spc="5" err="1">
                <a:solidFill>
                  <a:srgbClr val="2B3C77"/>
                </a:solidFill>
                <a:latin typeface="Tahoma"/>
                <a:cs typeface="Tahoma"/>
              </a:rPr>
              <a:t>r</a:t>
            </a:r>
            <a:r>
              <a:rPr lang="fr-FR" sz="2950" b="1" spc="-60">
                <a:solidFill>
                  <a:srgbClr val="2B3C77"/>
                </a:solidFill>
                <a:latin typeface="Tahoma"/>
                <a:cs typeface="Tahoma"/>
              </a:rPr>
              <a:t> </a:t>
            </a:r>
            <a:r>
              <a:rPr lang="fr-FR" sz="2950" b="1" spc="-30" err="1">
                <a:solidFill>
                  <a:srgbClr val="2B3C77"/>
                </a:solidFill>
                <a:latin typeface="Tahoma"/>
                <a:cs typeface="Tahoma"/>
              </a:rPr>
              <a:t>si</a:t>
            </a:r>
            <a:r>
              <a:rPr lang="fr-FR" sz="2950" b="1" spc="5" err="1">
                <a:solidFill>
                  <a:srgbClr val="2B3C77"/>
                </a:solidFill>
                <a:latin typeface="Tahoma"/>
                <a:cs typeface="Tahoma"/>
              </a:rPr>
              <a:t>t</a:t>
            </a:r>
            <a:r>
              <a:rPr lang="fr-FR" sz="2950" b="1" spc="-60">
                <a:solidFill>
                  <a:srgbClr val="2B3C77"/>
                </a:solidFill>
                <a:latin typeface="Tahoma"/>
                <a:cs typeface="Tahoma"/>
              </a:rPr>
              <a:t> </a:t>
            </a:r>
            <a:r>
              <a:rPr lang="fr-FR" sz="2950" b="1" spc="-25" err="1">
                <a:solidFill>
                  <a:srgbClr val="2B3C77"/>
                </a:solidFill>
                <a:latin typeface="Tahoma"/>
                <a:cs typeface="Tahoma"/>
              </a:rPr>
              <a:t>amet</a:t>
            </a:r>
            <a:endParaRPr lang="fr-FR" sz="2950">
              <a:latin typeface="Tahoma"/>
              <a:cs typeface="Tahoma"/>
            </a:endParaRPr>
          </a:p>
        </p:txBody>
      </p:sp>
      <p:sp>
        <p:nvSpPr>
          <p:cNvPr id="55" name="object 9">
            <a:extLst>
              <a:ext uri="{FF2B5EF4-FFF2-40B4-BE49-F238E27FC236}">
                <a16:creationId xmlns:a16="http://schemas.microsoft.com/office/drawing/2014/main" id="{42E4D96E-ED37-A740-AEF6-4E13539A736F}"/>
              </a:ext>
            </a:extLst>
          </p:cNvPr>
          <p:cNvSpPr/>
          <p:nvPr userDrawn="1"/>
        </p:nvSpPr>
        <p:spPr>
          <a:xfrm>
            <a:off x="10268111" y="6755503"/>
            <a:ext cx="289560" cy="540385"/>
          </a:xfrm>
          <a:custGeom>
            <a:avLst/>
            <a:gdLst/>
            <a:ahLst/>
            <a:cxnLst/>
            <a:rect l="l" t="t" r="r" b="b"/>
            <a:pathLst>
              <a:path w="289560" h="540385">
                <a:moveTo>
                  <a:pt x="288996" y="0"/>
                </a:moveTo>
                <a:lnTo>
                  <a:pt x="184822" y="0"/>
                </a:lnTo>
                <a:lnTo>
                  <a:pt x="0" y="540297"/>
                </a:lnTo>
                <a:lnTo>
                  <a:pt x="103377" y="540297"/>
                </a:lnTo>
                <a:lnTo>
                  <a:pt x="288996" y="0"/>
                </a:lnTo>
                <a:close/>
              </a:path>
            </a:pathLst>
          </a:custGeom>
          <a:solidFill>
            <a:srgbClr val="FF9700"/>
          </a:solidFill>
        </p:spPr>
        <p:txBody>
          <a:bodyPr wrap="square" lIns="0" tIns="0" rIns="0" bIns="0" rtlCol="0"/>
          <a:lstStyle/>
          <a:p>
            <a:endParaRPr/>
          </a:p>
        </p:txBody>
      </p:sp>
      <p:sp>
        <p:nvSpPr>
          <p:cNvPr id="56" name="Espace réservé du texte 2">
            <a:extLst>
              <a:ext uri="{FF2B5EF4-FFF2-40B4-BE49-F238E27FC236}">
                <a16:creationId xmlns:a16="http://schemas.microsoft.com/office/drawing/2014/main" id="{14128D51-F686-CC45-B4AA-E904481CD222}"/>
              </a:ext>
            </a:extLst>
          </p:cNvPr>
          <p:cNvSpPr>
            <a:spLocks noGrp="1"/>
          </p:cNvSpPr>
          <p:nvPr>
            <p:ph type="body" sz="quarter" idx="16" hasCustomPrompt="1"/>
          </p:nvPr>
        </p:nvSpPr>
        <p:spPr>
          <a:xfrm>
            <a:off x="10801511" y="6797675"/>
            <a:ext cx="6019800" cy="453970"/>
          </a:xfrm>
          <a:prstGeom prst="rect">
            <a:avLst/>
          </a:prstGeom>
        </p:spPr>
        <p:txBody>
          <a:bodyPr/>
          <a:lstStyle>
            <a:lvl1pPr>
              <a:defRPr lang="fr-FR" sz="2950" b="1" kern="1200" spc="15" smtClean="0">
                <a:solidFill>
                  <a:srgbClr val="2B3C77"/>
                </a:solidFill>
                <a:latin typeface="Tahoma"/>
                <a:ea typeface="+mn-ea"/>
                <a:cs typeface="Tahoma"/>
              </a:defRPr>
            </a:lvl1pPr>
            <a:lvl2pPr>
              <a:defRPr lang="fr-FR" sz="2950" b="1" kern="1200" spc="15" smtClean="0">
                <a:solidFill>
                  <a:srgbClr val="2B3C77"/>
                </a:solidFill>
                <a:latin typeface="Tahoma"/>
                <a:ea typeface="+mn-ea"/>
                <a:cs typeface="Tahoma"/>
              </a:defRPr>
            </a:lvl2pPr>
            <a:lvl3pPr>
              <a:defRPr lang="fr-FR" sz="2950" b="1" kern="1200" spc="15" smtClean="0">
                <a:solidFill>
                  <a:srgbClr val="2B3C77"/>
                </a:solidFill>
                <a:latin typeface="Tahoma"/>
                <a:ea typeface="+mn-ea"/>
                <a:cs typeface="Tahoma"/>
              </a:defRPr>
            </a:lvl3pPr>
            <a:lvl4pPr>
              <a:defRPr lang="fr-FR" sz="2950" b="1" kern="1200" spc="15" smtClean="0">
                <a:solidFill>
                  <a:srgbClr val="2B3C77"/>
                </a:solidFill>
                <a:latin typeface="Tahoma"/>
                <a:ea typeface="+mn-ea"/>
                <a:cs typeface="Tahoma"/>
              </a:defRPr>
            </a:lvl4pPr>
            <a:lvl5pPr>
              <a:defRPr lang="fr-FR" sz="2950" b="1" kern="1200" spc="15">
                <a:solidFill>
                  <a:srgbClr val="2B3C77"/>
                </a:solidFill>
                <a:latin typeface="Tahoma"/>
                <a:ea typeface="+mn-ea"/>
                <a:cs typeface="Tahoma"/>
              </a:defRPr>
            </a:lvl5pPr>
          </a:lstStyle>
          <a:p>
            <a:pPr marL="38100">
              <a:lnSpc>
                <a:spcPct val="100000"/>
              </a:lnSpc>
              <a:spcBef>
                <a:spcPts val="100"/>
              </a:spcBef>
              <a:tabLst>
                <a:tab pos="1463675" algn="l"/>
              </a:tabLst>
            </a:pPr>
            <a:r>
              <a:rPr lang="fr-FR" sz="2950" b="1" spc="-25">
                <a:solidFill>
                  <a:srgbClr val="2B3C77"/>
                </a:solidFill>
                <a:latin typeface="Tahoma"/>
                <a:cs typeface="Tahoma"/>
              </a:rPr>
              <a:t>0</a:t>
            </a:r>
            <a:r>
              <a:rPr lang="fr-FR" sz="2950" b="1" spc="10">
                <a:solidFill>
                  <a:srgbClr val="2B3C77"/>
                </a:solidFill>
                <a:latin typeface="Tahoma"/>
                <a:cs typeface="Tahoma"/>
              </a:rPr>
              <a:t>1</a:t>
            </a:r>
            <a:r>
              <a:rPr lang="fr-FR" sz="2950" b="1">
                <a:solidFill>
                  <a:srgbClr val="2B3C77"/>
                </a:solidFill>
                <a:latin typeface="Tahoma"/>
                <a:cs typeface="Tahoma"/>
              </a:rPr>
              <a:t> </a:t>
            </a:r>
            <a:r>
              <a:rPr lang="fr-FR" sz="2950" b="1" spc="-25" err="1">
                <a:solidFill>
                  <a:srgbClr val="2B3C77"/>
                </a:solidFill>
                <a:latin typeface="Tahoma"/>
                <a:cs typeface="Tahoma"/>
              </a:rPr>
              <a:t>Lore</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30" err="1">
                <a:solidFill>
                  <a:srgbClr val="2B3C77"/>
                </a:solidFill>
                <a:latin typeface="Tahoma"/>
                <a:cs typeface="Tahoma"/>
              </a:rPr>
              <a:t>i</a:t>
            </a:r>
            <a:r>
              <a:rPr lang="fr-FR" sz="2950" b="1" spc="-20" err="1">
                <a:solidFill>
                  <a:srgbClr val="2B3C77"/>
                </a:solidFill>
                <a:latin typeface="Tahoma"/>
                <a:cs typeface="Tahoma"/>
              </a:rPr>
              <a:t>p</a:t>
            </a:r>
            <a:r>
              <a:rPr lang="fr-FR" sz="2950" b="1" spc="-25" err="1">
                <a:solidFill>
                  <a:srgbClr val="2B3C77"/>
                </a:solidFill>
                <a:latin typeface="Tahoma"/>
                <a:cs typeface="Tahoma"/>
              </a:rPr>
              <a:t>su</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25" err="1">
                <a:solidFill>
                  <a:srgbClr val="2B3C77"/>
                </a:solidFill>
                <a:latin typeface="Tahoma"/>
                <a:cs typeface="Tahoma"/>
              </a:rPr>
              <a:t>d</a:t>
            </a:r>
            <a:r>
              <a:rPr lang="fr-FR" sz="2950" b="1" spc="-20" err="1">
                <a:solidFill>
                  <a:srgbClr val="2B3C77"/>
                </a:solidFill>
                <a:latin typeface="Tahoma"/>
                <a:cs typeface="Tahoma"/>
              </a:rPr>
              <a:t>o</a:t>
            </a:r>
            <a:r>
              <a:rPr lang="fr-FR" sz="2950" b="1" spc="-30" err="1">
                <a:solidFill>
                  <a:srgbClr val="2B3C77"/>
                </a:solidFill>
                <a:latin typeface="Tahoma"/>
                <a:cs typeface="Tahoma"/>
              </a:rPr>
              <a:t>l</a:t>
            </a:r>
            <a:r>
              <a:rPr lang="fr-FR" sz="2950" b="1" spc="-20" err="1">
                <a:solidFill>
                  <a:srgbClr val="2B3C77"/>
                </a:solidFill>
                <a:latin typeface="Tahoma"/>
                <a:cs typeface="Tahoma"/>
              </a:rPr>
              <a:t>o</a:t>
            </a:r>
            <a:r>
              <a:rPr lang="fr-FR" sz="2950" b="1" spc="5" err="1">
                <a:solidFill>
                  <a:srgbClr val="2B3C77"/>
                </a:solidFill>
                <a:latin typeface="Tahoma"/>
                <a:cs typeface="Tahoma"/>
              </a:rPr>
              <a:t>r</a:t>
            </a:r>
            <a:r>
              <a:rPr lang="fr-FR" sz="2950" b="1" spc="-60">
                <a:solidFill>
                  <a:srgbClr val="2B3C77"/>
                </a:solidFill>
                <a:latin typeface="Tahoma"/>
                <a:cs typeface="Tahoma"/>
              </a:rPr>
              <a:t> </a:t>
            </a:r>
            <a:r>
              <a:rPr lang="fr-FR" sz="2950" b="1" spc="-30" err="1">
                <a:solidFill>
                  <a:srgbClr val="2B3C77"/>
                </a:solidFill>
                <a:latin typeface="Tahoma"/>
                <a:cs typeface="Tahoma"/>
              </a:rPr>
              <a:t>si</a:t>
            </a:r>
            <a:r>
              <a:rPr lang="fr-FR" sz="2950" b="1" spc="5" err="1">
                <a:solidFill>
                  <a:srgbClr val="2B3C77"/>
                </a:solidFill>
                <a:latin typeface="Tahoma"/>
                <a:cs typeface="Tahoma"/>
              </a:rPr>
              <a:t>t</a:t>
            </a:r>
            <a:r>
              <a:rPr lang="fr-FR" sz="2950" b="1" spc="-60">
                <a:solidFill>
                  <a:srgbClr val="2B3C77"/>
                </a:solidFill>
                <a:latin typeface="Tahoma"/>
                <a:cs typeface="Tahoma"/>
              </a:rPr>
              <a:t> </a:t>
            </a:r>
            <a:r>
              <a:rPr lang="fr-FR" sz="2950" b="1" spc="-25" err="1">
                <a:solidFill>
                  <a:srgbClr val="2B3C77"/>
                </a:solidFill>
                <a:latin typeface="Tahoma"/>
                <a:cs typeface="Tahoma"/>
              </a:rPr>
              <a:t>amet</a:t>
            </a:r>
            <a:endParaRPr lang="fr-FR" sz="2950">
              <a:latin typeface="Tahoma"/>
              <a:cs typeface="Tahoma"/>
            </a:endParaRPr>
          </a:p>
        </p:txBody>
      </p:sp>
      <p:sp>
        <p:nvSpPr>
          <p:cNvPr id="57" name="object 9">
            <a:extLst>
              <a:ext uri="{FF2B5EF4-FFF2-40B4-BE49-F238E27FC236}">
                <a16:creationId xmlns:a16="http://schemas.microsoft.com/office/drawing/2014/main" id="{8D181B4D-0D96-A749-8BFE-E4AAD861E524}"/>
              </a:ext>
            </a:extLst>
          </p:cNvPr>
          <p:cNvSpPr/>
          <p:nvPr userDrawn="1"/>
        </p:nvSpPr>
        <p:spPr>
          <a:xfrm>
            <a:off x="10268111" y="8355703"/>
            <a:ext cx="289560" cy="540385"/>
          </a:xfrm>
          <a:custGeom>
            <a:avLst/>
            <a:gdLst/>
            <a:ahLst/>
            <a:cxnLst/>
            <a:rect l="l" t="t" r="r" b="b"/>
            <a:pathLst>
              <a:path w="289560" h="540385">
                <a:moveTo>
                  <a:pt x="288996" y="0"/>
                </a:moveTo>
                <a:lnTo>
                  <a:pt x="184822" y="0"/>
                </a:lnTo>
                <a:lnTo>
                  <a:pt x="0" y="540297"/>
                </a:lnTo>
                <a:lnTo>
                  <a:pt x="103377" y="540297"/>
                </a:lnTo>
                <a:lnTo>
                  <a:pt x="288996" y="0"/>
                </a:lnTo>
                <a:close/>
              </a:path>
            </a:pathLst>
          </a:custGeom>
          <a:solidFill>
            <a:srgbClr val="FF9700"/>
          </a:solidFill>
        </p:spPr>
        <p:txBody>
          <a:bodyPr wrap="square" lIns="0" tIns="0" rIns="0" bIns="0" rtlCol="0"/>
          <a:lstStyle/>
          <a:p>
            <a:endParaRPr/>
          </a:p>
        </p:txBody>
      </p:sp>
      <p:sp>
        <p:nvSpPr>
          <p:cNvPr id="58" name="Espace réservé du texte 2">
            <a:extLst>
              <a:ext uri="{FF2B5EF4-FFF2-40B4-BE49-F238E27FC236}">
                <a16:creationId xmlns:a16="http://schemas.microsoft.com/office/drawing/2014/main" id="{1B040B59-8D6B-D04A-B42B-BA2E097BF054}"/>
              </a:ext>
            </a:extLst>
          </p:cNvPr>
          <p:cNvSpPr>
            <a:spLocks noGrp="1"/>
          </p:cNvSpPr>
          <p:nvPr>
            <p:ph type="body" sz="quarter" idx="17" hasCustomPrompt="1"/>
          </p:nvPr>
        </p:nvSpPr>
        <p:spPr>
          <a:xfrm>
            <a:off x="10801511" y="8397875"/>
            <a:ext cx="6019800" cy="453970"/>
          </a:xfrm>
          <a:prstGeom prst="rect">
            <a:avLst/>
          </a:prstGeom>
        </p:spPr>
        <p:txBody>
          <a:bodyPr/>
          <a:lstStyle>
            <a:lvl1pPr>
              <a:defRPr lang="fr-FR" sz="2950" b="1" kern="1200" spc="15" smtClean="0">
                <a:solidFill>
                  <a:srgbClr val="2B3C77"/>
                </a:solidFill>
                <a:latin typeface="Tahoma"/>
                <a:ea typeface="+mn-ea"/>
                <a:cs typeface="Tahoma"/>
              </a:defRPr>
            </a:lvl1pPr>
            <a:lvl2pPr>
              <a:defRPr lang="fr-FR" sz="2950" b="1" kern="1200" spc="15" smtClean="0">
                <a:solidFill>
                  <a:srgbClr val="2B3C77"/>
                </a:solidFill>
                <a:latin typeface="Tahoma"/>
                <a:ea typeface="+mn-ea"/>
                <a:cs typeface="Tahoma"/>
              </a:defRPr>
            </a:lvl2pPr>
            <a:lvl3pPr>
              <a:defRPr lang="fr-FR" sz="2950" b="1" kern="1200" spc="15" smtClean="0">
                <a:solidFill>
                  <a:srgbClr val="2B3C77"/>
                </a:solidFill>
                <a:latin typeface="Tahoma"/>
                <a:ea typeface="+mn-ea"/>
                <a:cs typeface="Tahoma"/>
              </a:defRPr>
            </a:lvl3pPr>
            <a:lvl4pPr>
              <a:defRPr lang="fr-FR" sz="2950" b="1" kern="1200" spc="15" smtClean="0">
                <a:solidFill>
                  <a:srgbClr val="2B3C77"/>
                </a:solidFill>
                <a:latin typeface="Tahoma"/>
                <a:ea typeface="+mn-ea"/>
                <a:cs typeface="Tahoma"/>
              </a:defRPr>
            </a:lvl4pPr>
            <a:lvl5pPr>
              <a:defRPr lang="fr-FR" sz="2950" b="1" kern="1200" spc="15">
                <a:solidFill>
                  <a:srgbClr val="2B3C77"/>
                </a:solidFill>
                <a:latin typeface="Tahoma"/>
                <a:ea typeface="+mn-ea"/>
                <a:cs typeface="Tahoma"/>
              </a:defRPr>
            </a:lvl5pPr>
          </a:lstStyle>
          <a:p>
            <a:pPr marL="38100">
              <a:lnSpc>
                <a:spcPct val="100000"/>
              </a:lnSpc>
              <a:spcBef>
                <a:spcPts val="100"/>
              </a:spcBef>
              <a:tabLst>
                <a:tab pos="1463675" algn="l"/>
              </a:tabLst>
            </a:pPr>
            <a:r>
              <a:rPr lang="fr-FR" sz="2950" b="1" spc="-25">
                <a:solidFill>
                  <a:srgbClr val="2B3C77"/>
                </a:solidFill>
                <a:latin typeface="Tahoma"/>
                <a:cs typeface="Tahoma"/>
              </a:rPr>
              <a:t>0</a:t>
            </a:r>
            <a:r>
              <a:rPr lang="fr-FR" sz="2950" b="1" spc="10">
                <a:solidFill>
                  <a:srgbClr val="2B3C77"/>
                </a:solidFill>
                <a:latin typeface="Tahoma"/>
                <a:cs typeface="Tahoma"/>
              </a:rPr>
              <a:t>1</a:t>
            </a:r>
            <a:r>
              <a:rPr lang="fr-FR" sz="2950" b="1">
                <a:solidFill>
                  <a:srgbClr val="2B3C77"/>
                </a:solidFill>
                <a:latin typeface="Tahoma"/>
                <a:cs typeface="Tahoma"/>
              </a:rPr>
              <a:t> </a:t>
            </a:r>
            <a:r>
              <a:rPr lang="fr-FR" sz="2950" b="1" spc="-25" err="1">
                <a:solidFill>
                  <a:srgbClr val="2B3C77"/>
                </a:solidFill>
                <a:latin typeface="Tahoma"/>
                <a:cs typeface="Tahoma"/>
              </a:rPr>
              <a:t>Lore</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30" err="1">
                <a:solidFill>
                  <a:srgbClr val="2B3C77"/>
                </a:solidFill>
                <a:latin typeface="Tahoma"/>
                <a:cs typeface="Tahoma"/>
              </a:rPr>
              <a:t>i</a:t>
            </a:r>
            <a:r>
              <a:rPr lang="fr-FR" sz="2950" b="1" spc="-20" err="1">
                <a:solidFill>
                  <a:srgbClr val="2B3C77"/>
                </a:solidFill>
                <a:latin typeface="Tahoma"/>
                <a:cs typeface="Tahoma"/>
              </a:rPr>
              <a:t>p</a:t>
            </a:r>
            <a:r>
              <a:rPr lang="fr-FR" sz="2950" b="1" spc="-25" err="1">
                <a:solidFill>
                  <a:srgbClr val="2B3C77"/>
                </a:solidFill>
                <a:latin typeface="Tahoma"/>
                <a:cs typeface="Tahoma"/>
              </a:rPr>
              <a:t>su</a:t>
            </a:r>
            <a:r>
              <a:rPr lang="fr-FR" sz="2950" b="1" spc="15" err="1">
                <a:solidFill>
                  <a:srgbClr val="2B3C77"/>
                </a:solidFill>
                <a:latin typeface="Tahoma"/>
                <a:cs typeface="Tahoma"/>
              </a:rPr>
              <a:t>m</a:t>
            </a:r>
            <a:r>
              <a:rPr lang="fr-FR" sz="2950" b="1" spc="-60">
                <a:solidFill>
                  <a:srgbClr val="2B3C77"/>
                </a:solidFill>
                <a:latin typeface="Tahoma"/>
                <a:cs typeface="Tahoma"/>
              </a:rPr>
              <a:t> </a:t>
            </a:r>
            <a:r>
              <a:rPr lang="fr-FR" sz="2950" b="1" spc="-25" err="1">
                <a:solidFill>
                  <a:srgbClr val="2B3C77"/>
                </a:solidFill>
                <a:latin typeface="Tahoma"/>
                <a:cs typeface="Tahoma"/>
              </a:rPr>
              <a:t>d</a:t>
            </a:r>
            <a:r>
              <a:rPr lang="fr-FR" sz="2950" b="1" spc="-20" err="1">
                <a:solidFill>
                  <a:srgbClr val="2B3C77"/>
                </a:solidFill>
                <a:latin typeface="Tahoma"/>
                <a:cs typeface="Tahoma"/>
              </a:rPr>
              <a:t>o</a:t>
            </a:r>
            <a:r>
              <a:rPr lang="fr-FR" sz="2950" b="1" spc="-30" err="1">
                <a:solidFill>
                  <a:srgbClr val="2B3C77"/>
                </a:solidFill>
                <a:latin typeface="Tahoma"/>
                <a:cs typeface="Tahoma"/>
              </a:rPr>
              <a:t>l</a:t>
            </a:r>
            <a:r>
              <a:rPr lang="fr-FR" sz="2950" b="1" spc="-20" err="1">
                <a:solidFill>
                  <a:srgbClr val="2B3C77"/>
                </a:solidFill>
                <a:latin typeface="Tahoma"/>
                <a:cs typeface="Tahoma"/>
              </a:rPr>
              <a:t>o</a:t>
            </a:r>
            <a:r>
              <a:rPr lang="fr-FR" sz="2950" b="1" spc="5" err="1">
                <a:solidFill>
                  <a:srgbClr val="2B3C77"/>
                </a:solidFill>
                <a:latin typeface="Tahoma"/>
                <a:cs typeface="Tahoma"/>
              </a:rPr>
              <a:t>r</a:t>
            </a:r>
            <a:r>
              <a:rPr lang="fr-FR" sz="2950" b="1" spc="-60">
                <a:solidFill>
                  <a:srgbClr val="2B3C77"/>
                </a:solidFill>
                <a:latin typeface="Tahoma"/>
                <a:cs typeface="Tahoma"/>
              </a:rPr>
              <a:t> </a:t>
            </a:r>
            <a:r>
              <a:rPr lang="fr-FR" sz="2950" b="1" spc="-30" err="1">
                <a:solidFill>
                  <a:srgbClr val="2B3C77"/>
                </a:solidFill>
                <a:latin typeface="Tahoma"/>
                <a:cs typeface="Tahoma"/>
              </a:rPr>
              <a:t>si</a:t>
            </a:r>
            <a:r>
              <a:rPr lang="fr-FR" sz="2950" b="1" spc="5" err="1">
                <a:solidFill>
                  <a:srgbClr val="2B3C77"/>
                </a:solidFill>
                <a:latin typeface="Tahoma"/>
                <a:cs typeface="Tahoma"/>
              </a:rPr>
              <a:t>t</a:t>
            </a:r>
            <a:r>
              <a:rPr lang="fr-FR" sz="2950" b="1" spc="-60">
                <a:solidFill>
                  <a:srgbClr val="2B3C77"/>
                </a:solidFill>
                <a:latin typeface="Tahoma"/>
                <a:cs typeface="Tahoma"/>
              </a:rPr>
              <a:t> </a:t>
            </a:r>
            <a:r>
              <a:rPr lang="fr-FR" sz="2950" b="1" spc="-25" err="1">
                <a:solidFill>
                  <a:srgbClr val="2B3C77"/>
                </a:solidFill>
                <a:latin typeface="Tahoma"/>
                <a:cs typeface="Tahoma"/>
              </a:rPr>
              <a:t>amet</a:t>
            </a:r>
            <a:endParaRPr lang="fr-FR" sz="2950">
              <a:latin typeface="Tahoma"/>
              <a:cs typeface="Tahoma"/>
            </a:endParaRPr>
          </a:p>
        </p:txBody>
      </p:sp>
      <p:sp>
        <p:nvSpPr>
          <p:cNvPr id="69" name="object 2">
            <a:extLst>
              <a:ext uri="{FF2B5EF4-FFF2-40B4-BE49-F238E27FC236}">
                <a16:creationId xmlns:a16="http://schemas.microsoft.com/office/drawing/2014/main" id="{473417BA-D40A-C44D-A52C-AC397E769F33}"/>
              </a:ext>
            </a:extLst>
          </p:cNvPr>
          <p:cNvSpPr txBox="1">
            <a:spLocks/>
          </p:cNvSpPr>
          <p:nvPr userDrawn="1"/>
        </p:nvSpPr>
        <p:spPr>
          <a:xfrm>
            <a:off x="1593850" y="1463675"/>
            <a:ext cx="2858135" cy="704215"/>
          </a:xfrm>
          <a:prstGeom prst="rect">
            <a:avLst/>
          </a:prstGeom>
        </p:spPr>
        <p:txBody>
          <a:bodyPr vert="horz" wrap="square" lIns="0" tIns="12700" rIns="0" bIns="0" rtlCol="0">
            <a:spAutoFit/>
          </a:bodyPr>
          <a:lstStyle>
            <a:lvl1pPr>
              <a:defRPr sz="10450" b="1" i="0">
                <a:solidFill>
                  <a:schemeClr val="bg1"/>
                </a:solidFill>
                <a:latin typeface="Tahoma"/>
                <a:ea typeface="+mj-ea"/>
                <a:cs typeface="Tahoma"/>
              </a:defRPr>
            </a:lvl1pPr>
          </a:lstStyle>
          <a:p>
            <a:pPr marL="12700">
              <a:spcBef>
                <a:spcPts val="100"/>
              </a:spcBef>
            </a:pPr>
            <a:r>
              <a:rPr lang="fr-FR" sz="4450" kern="0" spc="-50">
                <a:solidFill>
                  <a:srgbClr val="2B3C77"/>
                </a:solidFill>
              </a:rPr>
              <a:t>So</a:t>
            </a:r>
            <a:r>
              <a:rPr lang="fr-FR" sz="4450" kern="0" spc="-55">
                <a:solidFill>
                  <a:srgbClr val="2B3C77"/>
                </a:solidFill>
              </a:rPr>
              <a:t>m</a:t>
            </a:r>
            <a:r>
              <a:rPr lang="fr-FR" sz="4450" kern="0" spc="-50">
                <a:solidFill>
                  <a:srgbClr val="2B3C77"/>
                </a:solidFill>
              </a:rPr>
              <a:t>mair</a:t>
            </a:r>
            <a:r>
              <a:rPr lang="fr-FR" sz="4450" kern="0">
                <a:solidFill>
                  <a:srgbClr val="2B3C77"/>
                </a:solidFill>
              </a:rPr>
              <a:t>e</a:t>
            </a:r>
            <a:endParaRPr lang="fr-FR" sz="4450" kern="0"/>
          </a:p>
        </p:txBody>
      </p:sp>
      <p:sp>
        <p:nvSpPr>
          <p:cNvPr id="84" name="Espace réservé du texte 78">
            <a:extLst>
              <a:ext uri="{FF2B5EF4-FFF2-40B4-BE49-F238E27FC236}">
                <a16:creationId xmlns:a16="http://schemas.microsoft.com/office/drawing/2014/main" id="{E36E58B8-45A7-5642-889E-80879F0DAB49}"/>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85" name="object 10">
            <a:extLst>
              <a:ext uri="{FF2B5EF4-FFF2-40B4-BE49-F238E27FC236}">
                <a16:creationId xmlns:a16="http://schemas.microsoft.com/office/drawing/2014/main" id="{26454ECC-B219-D349-B290-06FA2789E735}"/>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86" name="Holder 4">
            <a:extLst>
              <a:ext uri="{FF2B5EF4-FFF2-40B4-BE49-F238E27FC236}">
                <a16:creationId xmlns:a16="http://schemas.microsoft.com/office/drawing/2014/main" id="{CD538037-DB2F-3D4B-949F-1600522866ED}"/>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Tree>
    <p:extLst>
      <p:ext uri="{BB962C8B-B14F-4D97-AF65-F5344CB8AC3E}">
        <p14:creationId xmlns:p14="http://schemas.microsoft.com/office/powerpoint/2010/main" val="106436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 txt">
    <p:bg>
      <p:bgPr>
        <a:solidFill>
          <a:srgbClr val="EFEFEF"/>
        </a:solidFill>
        <a:effectLst/>
      </p:bgPr>
    </p:bg>
    <p:spTree>
      <p:nvGrpSpPr>
        <p:cNvPr id="1" name=""/>
        <p:cNvGrpSpPr/>
        <p:nvPr/>
      </p:nvGrpSpPr>
      <p:grpSpPr>
        <a:xfrm>
          <a:off x="0" y="0"/>
          <a:ext cx="0" cy="0"/>
          <a:chOff x="0" y="0"/>
          <a:chExt cx="0" cy="0"/>
        </a:xfrm>
      </p:grpSpPr>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pPr>
              <a:lnSpc>
                <a:spcPct val="130000"/>
              </a:lnSpc>
            </a:pPr>
            <a:endParaRPr/>
          </a:p>
        </p:txBody>
      </p:sp>
      <p:sp>
        <p:nvSpPr>
          <p:cNvPr id="22" name="object 2">
            <a:extLst>
              <a:ext uri="{FF2B5EF4-FFF2-40B4-BE49-F238E27FC236}">
                <a16:creationId xmlns:a16="http://schemas.microsoft.com/office/drawing/2014/main" id="{55569AC9-34FF-1145-B653-A8C178DAC407}"/>
              </a:ext>
            </a:extLst>
          </p:cNvPr>
          <p:cNvSpPr txBox="1">
            <a:spLocks noGrp="1"/>
          </p:cNvSpPr>
          <p:nvPr>
            <p:ph type="title" idx="4294967295"/>
          </p:nvPr>
        </p:nvSpPr>
        <p:spPr>
          <a:xfrm>
            <a:off x="1583062" y="1469977"/>
            <a:ext cx="16698588" cy="704215"/>
          </a:xfrm>
          <a:prstGeom prst="rect">
            <a:avLst/>
          </a:prstGeom>
        </p:spPr>
        <p:txBody>
          <a:bodyPr vert="horz" wrap="square" lIns="0" tIns="12700" rIns="0" bIns="0" rtlCol="0">
            <a:spAutoFit/>
          </a:bodyPr>
          <a:lstStyle>
            <a:lvl1pPr>
              <a:defRPr sz="4450" b="1" i="0" kern="0" spc="-25" dirty="0">
                <a:solidFill>
                  <a:srgbClr val="2B3C77"/>
                </a:solidFill>
                <a:latin typeface="Tahoma"/>
                <a:ea typeface="+mj-ea"/>
                <a:cs typeface="Tahoma"/>
              </a:defRPr>
            </a:lvl1pPr>
          </a:lstStyle>
          <a:p>
            <a:pPr marL="12700">
              <a:lnSpc>
                <a:spcPct val="100000"/>
              </a:lnSpc>
              <a:spcBef>
                <a:spcPts val="100"/>
              </a:spcBef>
            </a:pPr>
            <a:r>
              <a:rPr sz="4450" spc="-40">
                <a:solidFill>
                  <a:srgbClr val="2B3C77"/>
                </a:solidFill>
              </a:rPr>
              <a:t>Titre</a:t>
            </a:r>
            <a:r>
              <a:rPr sz="4450" spc="-125">
                <a:solidFill>
                  <a:srgbClr val="2B3C77"/>
                </a:solidFill>
              </a:rPr>
              <a:t> </a:t>
            </a:r>
            <a:r>
              <a:rPr sz="4450" spc="-25">
                <a:solidFill>
                  <a:srgbClr val="2B3C77"/>
                </a:solidFill>
              </a:rPr>
              <a:t>de</a:t>
            </a:r>
            <a:r>
              <a:rPr sz="4450" spc="-130">
                <a:solidFill>
                  <a:srgbClr val="2B3C77"/>
                </a:solidFill>
              </a:rPr>
              <a:t> </a:t>
            </a:r>
            <a:r>
              <a:rPr sz="4450" spc="-25">
                <a:solidFill>
                  <a:srgbClr val="2B3C77"/>
                </a:solidFill>
              </a:rPr>
              <a:t>la</a:t>
            </a:r>
            <a:r>
              <a:rPr sz="4450" spc="-125">
                <a:solidFill>
                  <a:srgbClr val="2B3C77"/>
                </a:solidFill>
              </a:rPr>
              <a:t> </a:t>
            </a:r>
            <a:r>
              <a:rPr sz="4450" spc="-50">
                <a:solidFill>
                  <a:srgbClr val="2B3C77"/>
                </a:solidFill>
              </a:rPr>
              <a:t>slide</a:t>
            </a:r>
            <a:endParaRPr sz="4450"/>
          </a:p>
        </p:txBody>
      </p:sp>
      <p:sp>
        <p:nvSpPr>
          <p:cNvPr id="27" name="Espace réservé du texte 2">
            <a:extLst>
              <a:ext uri="{FF2B5EF4-FFF2-40B4-BE49-F238E27FC236}">
                <a16:creationId xmlns:a16="http://schemas.microsoft.com/office/drawing/2014/main" id="{7760197A-747A-D741-96C2-EFA5DCD092FF}"/>
              </a:ext>
            </a:extLst>
          </p:cNvPr>
          <p:cNvSpPr>
            <a:spLocks noGrp="1"/>
          </p:cNvSpPr>
          <p:nvPr>
            <p:ph type="body" sz="quarter" idx="10" hasCustomPrompt="1"/>
          </p:nvPr>
        </p:nvSpPr>
        <p:spPr>
          <a:xfrm>
            <a:off x="1593850" y="2454275"/>
            <a:ext cx="16687800" cy="500137"/>
          </a:xfrm>
          <a:prstGeom prst="rect">
            <a:avLst/>
          </a:prstGeom>
        </p:spPr>
        <p:txBody>
          <a:bodyPr/>
          <a:lstStyle>
            <a:lvl1pPr>
              <a:defRPr lang="fr-FR" sz="3250" kern="1200" spc="-30" dirty="0" smtClean="0">
                <a:solidFill>
                  <a:srgbClr val="2B3C77"/>
                </a:solidFill>
                <a:latin typeface="Tahoma"/>
                <a:ea typeface="+mn-ea"/>
                <a:cs typeface="Tahoma"/>
              </a:defRPr>
            </a:lvl1pPr>
            <a:lvl2pPr>
              <a:defRPr lang="fr-FR" sz="3250" kern="1200" spc="-30" dirty="0" smtClean="0">
                <a:solidFill>
                  <a:srgbClr val="2B3C77"/>
                </a:solidFill>
                <a:latin typeface="Tahoma"/>
                <a:ea typeface="+mn-ea"/>
                <a:cs typeface="Tahoma"/>
              </a:defRPr>
            </a:lvl2pPr>
            <a:lvl3pPr>
              <a:defRPr lang="fr-FR" sz="3250" kern="1200" spc="-30" dirty="0" smtClean="0">
                <a:solidFill>
                  <a:srgbClr val="2B3C77"/>
                </a:solidFill>
                <a:latin typeface="Tahoma"/>
                <a:ea typeface="+mn-ea"/>
                <a:cs typeface="Tahoma"/>
              </a:defRPr>
            </a:lvl3pPr>
            <a:lvl4pPr>
              <a:defRPr lang="fr-FR" sz="3250" kern="1200" spc="-30" dirty="0" smtClean="0">
                <a:solidFill>
                  <a:srgbClr val="2B3C77"/>
                </a:solidFill>
                <a:latin typeface="Tahoma"/>
                <a:ea typeface="+mn-ea"/>
                <a:cs typeface="Tahoma"/>
              </a:defRPr>
            </a:lvl4pPr>
            <a:lvl5pPr>
              <a:defRPr lang="fr-FR" sz="3250" kern="1200" spc="-30" dirty="0">
                <a:solidFill>
                  <a:srgbClr val="2B3C77"/>
                </a:solidFill>
                <a:latin typeface="Tahoma"/>
                <a:ea typeface="+mn-ea"/>
                <a:cs typeface="Tahoma"/>
              </a:defRPr>
            </a:lvl5pPr>
          </a:lstStyle>
          <a:p>
            <a:pPr marL="12700">
              <a:lnSpc>
                <a:spcPct val="100000"/>
              </a:lnSpc>
              <a:spcBef>
                <a:spcPts val="115"/>
              </a:spcBef>
            </a:pPr>
            <a:r>
              <a:rPr lang="fr-FR" sz="3250" spc="-20">
                <a:solidFill>
                  <a:srgbClr val="2B3C77"/>
                </a:solidFill>
                <a:latin typeface="Tahoma"/>
                <a:cs typeface="Tahoma"/>
              </a:rPr>
              <a:t>Sous</a:t>
            </a:r>
            <a:r>
              <a:rPr lang="fr-FR" sz="3250" spc="-90">
                <a:solidFill>
                  <a:srgbClr val="2B3C77"/>
                </a:solidFill>
                <a:latin typeface="Tahoma"/>
                <a:cs typeface="Tahoma"/>
              </a:rPr>
              <a:t> </a:t>
            </a:r>
            <a:r>
              <a:rPr lang="fr-FR" sz="3250" spc="-30">
                <a:solidFill>
                  <a:srgbClr val="2B3C77"/>
                </a:solidFill>
                <a:latin typeface="Tahoma"/>
                <a:cs typeface="Tahoma"/>
              </a:rPr>
              <a:t>titre</a:t>
            </a:r>
            <a:r>
              <a:rPr lang="fr-FR" sz="3250" spc="-90">
                <a:solidFill>
                  <a:srgbClr val="2B3C77"/>
                </a:solidFill>
                <a:latin typeface="Tahoma"/>
                <a:cs typeface="Tahoma"/>
              </a:rPr>
              <a:t> </a:t>
            </a:r>
            <a:r>
              <a:rPr lang="fr-FR" sz="3250" spc="-10">
                <a:solidFill>
                  <a:srgbClr val="2B3C77"/>
                </a:solidFill>
                <a:latin typeface="Tahoma"/>
                <a:cs typeface="Tahoma"/>
              </a:rPr>
              <a:t>de</a:t>
            </a:r>
            <a:r>
              <a:rPr lang="fr-FR" sz="3250" spc="-85">
                <a:solidFill>
                  <a:srgbClr val="2B3C77"/>
                </a:solidFill>
                <a:latin typeface="Tahoma"/>
                <a:cs typeface="Tahoma"/>
              </a:rPr>
              <a:t> </a:t>
            </a:r>
            <a:r>
              <a:rPr lang="fr-FR" sz="3250" spc="-15">
                <a:solidFill>
                  <a:srgbClr val="2B3C77"/>
                </a:solidFill>
                <a:latin typeface="Tahoma"/>
                <a:cs typeface="Tahoma"/>
              </a:rPr>
              <a:t>la</a:t>
            </a:r>
            <a:r>
              <a:rPr lang="fr-FR" sz="3250" spc="-90">
                <a:solidFill>
                  <a:srgbClr val="2B3C77"/>
                </a:solidFill>
                <a:latin typeface="Tahoma"/>
                <a:cs typeface="Tahoma"/>
              </a:rPr>
              <a:t> </a:t>
            </a:r>
            <a:r>
              <a:rPr lang="fr-FR" sz="3250" spc="-25">
                <a:solidFill>
                  <a:srgbClr val="2B3C77"/>
                </a:solidFill>
                <a:latin typeface="Tahoma"/>
                <a:cs typeface="Tahoma"/>
              </a:rPr>
              <a:t>slide</a:t>
            </a:r>
            <a:endParaRPr lang="fr-FR" sz="3250">
              <a:latin typeface="Tahoma"/>
              <a:cs typeface="Tahoma"/>
            </a:endParaRPr>
          </a:p>
        </p:txBody>
      </p:sp>
      <p:sp>
        <p:nvSpPr>
          <p:cNvPr id="62" name="Espace réservé du texte 78">
            <a:extLst>
              <a:ext uri="{FF2B5EF4-FFF2-40B4-BE49-F238E27FC236}">
                <a16:creationId xmlns:a16="http://schemas.microsoft.com/office/drawing/2014/main" id="{B1F9DC59-681E-AB48-8A09-30559D862082}"/>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63" name="object 10">
            <a:extLst>
              <a:ext uri="{FF2B5EF4-FFF2-40B4-BE49-F238E27FC236}">
                <a16:creationId xmlns:a16="http://schemas.microsoft.com/office/drawing/2014/main" id="{90A76BBA-4279-6046-B459-116FB7994CA1}"/>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64" name="Holder 4">
            <a:extLst>
              <a:ext uri="{FF2B5EF4-FFF2-40B4-BE49-F238E27FC236}">
                <a16:creationId xmlns:a16="http://schemas.microsoft.com/office/drawing/2014/main" id="{B4C87A69-F152-5F4B-90FB-8B53E0B31F24}"/>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66" name="Espace réservé du texte 7">
            <a:extLst>
              <a:ext uri="{FF2B5EF4-FFF2-40B4-BE49-F238E27FC236}">
                <a16:creationId xmlns:a16="http://schemas.microsoft.com/office/drawing/2014/main" id="{AC2CF42A-3B8D-254D-8935-ADB2AF3736AC}"/>
              </a:ext>
            </a:extLst>
          </p:cNvPr>
          <p:cNvSpPr>
            <a:spLocks noGrp="1"/>
          </p:cNvSpPr>
          <p:nvPr>
            <p:ph type="body" sz="quarter" idx="12" hasCustomPrompt="1"/>
          </p:nvPr>
        </p:nvSpPr>
        <p:spPr>
          <a:xfrm>
            <a:off x="1593850" y="3749675"/>
            <a:ext cx="16687800" cy="4724400"/>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r>
              <a:rPr lang="fr-FR" sz="2400" b="1" spc="-5">
                <a:solidFill>
                  <a:srgbClr val="2B3C77"/>
                </a:solidFill>
                <a:latin typeface="Tahoma"/>
                <a:cs typeface="Tahoma"/>
              </a:rPr>
              <a:t> </a:t>
            </a: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r>
              <a:rPr lang="fr-FR" sz="2400" err="1">
                <a:solidFill>
                  <a:srgbClr val="2B3C77"/>
                </a:solidFill>
                <a:latin typeface="Tahoma"/>
                <a:cs typeface="Tahoma"/>
              </a:rPr>
              <a:t>Nemo</a:t>
            </a:r>
            <a:r>
              <a:rPr lang="fr-FR" sz="2400">
                <a:solidFill>
                  <a:srgbClr val="2B3C77"/>
                </a:solidFill>
                <a:latin typeface="Tahoma"/>
                <a:cs typeface="Tahoma"/>
              </a:rPr>
              <a: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err="1">
                <a:solidFill>
                  <a:srgbClr val="2B3C77"/>
                </a:solidFill>
                <a:latin typeface="Tahoma"/>
                <a:cs typeface="Tahoma"/>
              </a:rPr>
              <a:t>ipsam</a:t>
            </a:r>
            <a:r>
              <a:rPr lang="fr-FR" sz="240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quia </a:t>
            </a:r>
            <a:r>
              <a:rPr lang="fr-FR" sz="2400" spc="-10" err="1">
                <a:solidFill>
                  <a:srgbClr val="2B3C77"/>
                </a:solidFill>
                <a:latin typeface="Tahoma"/>
                <a:cs typeface="Tahoma"/>
              </a:rPr>
              <a:t>voluptas</a:t>
            </a:r>
            <a:r>
              <a:rPr lang="fr-FR" sz="2400" spc="-10">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aspernatur</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5" err="1">
                <a:solidFill>
                  <a:srgbClr val="2B3C77"/>
                </a:solidFill>
                <a:latin typeface="Tahoma"/>
                <a:cs typeface="Tahoma"/>
              </a:rPr>
              <a:t>odit</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10" err="1">
                <a:solidFill>
                  <a:srgbClr val="2B3C77"/>
                </a:solidFill>
                <a:latin typeface="Tahoma"/>
                <a:cs typeface="Tahoma"/>
              </a:rPr>
              <a:t>fugit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consequuntur</a:t>
            </a:r>
            <a:r>
              <a:rPr lang="fr-FR" sz="2400" spc="-5">
                <a:solidFill>
                  <a:srgbClr val="2B3C77"/>
                </a:solidFill>
                <a:latin typeface="Tahoma"/>
                <a:cs typeface="Tahoma"/>
              </a:rPr>
              <a:t> </a:t>
            </a:r>
            <a:r>
              <a:rPr lang="fr-FR" sz="2400" err="1">
                <a:solidFill>
                  <a:srgbClr val="2B3C77"/>
                </a:solidFill>
                <a:latin typeface="Tahoma"/>
                <a:cs typeface="Tahoma"/>
              </a:rPr>
              <a:t>magni</a:t>
            </a:r>
            <a:r>
              <a:rPr lang="fr-FR" sz="2400">
                <a:solidFill>
                  <a:srgbClr val="2B3C77"/>
                </a:solidFill>
                <a:latin typeface="Tahoma"/>
                <a:cs typeface="Tahoma"/>
              </a:rPr>
              <a:t> </a:t>
            </a:r>
            <a:r>
              <a:rPr lang="fr-FR" sz="2400" spc="-5" err="1">
                <a:solidFill>
                  <a:srgbClr val="2B3C77"/>
                </a:solidFill>
                <a:latin typeface="Tahoma"/>
                <a:cs typeface="Tahoma"/>
              </a:rPr>
              <a:t>dolores</a:t>
            </a:r>
            <a:r>
              <a:rPr lang="fr-FR" sz="2400" spc="-5">
                <a:solidFill>
                  <a:srgbClr val="2B3C77"/>
                </a:solidFill>
                <a:latin typeface="Tahoma"/>
                <a:cs typeface="Tahoma"/>
              </a:rPr>
              <a:t> </a:t>
            </a:r>
            <a:r>
              <a:rPr lang="fr-FR" sz="2400" err="1">
                <a:solidFill>
                  <a:srgbClr val="2B3C77"/>
                </a:solidFill>
                <a:latin typeface="Tahoma"/>
                <a:cs typeface="Tahoma"/>
              </a:rPr>
              <a:t>eos</a:t>
            </a:r>
            <a:r>
              <a:rPr lang="fr-FR" sz="2400">
                <a:solidFill>
                  <a:srgbClr val="2B3C77"/>
                </a:solidFill>
                <a:latin typeface="Tahoma"/>
                <a:cs typeface="Tahoma"/>
              </a:rPr>
              <a:t> </a:t>
            </a:r>
            <a:r>
              <a:rPr lang="fr-FR" sz="2400" spc="-10">
                <a:solidFill>
                  <a:srgbClr val="2B3C77"/>
                </a:solidFill>
                <a:latin typeface="Tahoma"/>
                <a:cs typeface="Tahoma"/>
              </a:rPr>
              <a:t>qui </a:t>
            </a:r>
            <a:r>
              <a:rPr lang="fr-FR" sz="2400" spc="-5">
                <a:solidFill>
                  <a:srgbClr val="2B3C77"/>
                </a:solidFill>
                <a:latin typeface="Tahoma"/>
                <a:cs typeface="Tahoma"/>
              </a:rPr>
              <a:t> </a:t>
            </a:r>
            <a:r>
              <a:rPr lang="fr-FR" sz="2400" spc="-10" err="1">
                <a:solidFill>
                  <a:srgbClr val="2B3C77"/>
                </a:solidFill>
                <a:latin typeface="Tahoma"/>
                <a:cs typeface="Tahoma"/>
              </a:rPr>
              <a:t>ratione</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sequi</a:t>
            </a:r>
            <a:r>
              <a:rPr lang="fr-FR" sz="2400" spc="-5">
                <a:solidFill>
                  <a:srgbClr val="2B3C77"/>
                </a:solidFill>
                <a:latin typeface="Tahoma"/>
                <a:cs typeface="Tahoma"/>
              </a:rPr>
              <a:t> </a:t>
            </a:r>
            <a:r>
              <a:rPr lang="fr-FR" sz="2400" spc="-5" err="1">
                <a:solidFill>
                  <a:srgbClr val="2B3C77"/>
                </a:solidFill>
                <a:latin typeface="Tahoma"/>
                <a:cs typeface="Tahoma"/>
              </a:rPr>
              <a:t>nesciunt</a:t>
            </a:r>
            <a:r>
              <a:rPr lang="fr-FR" sz="2400" spc="-5">
                <a:solidFill>
                  <a:srgbClr val="2B3C77"/>
                </a:solidFill>
                <a:latin typeface="Tahoma"/>
                <a:cs typeface="Tahoma"/>
              </a:rPr>
              <a:t>. </a:t>
            </a:r>
            <a:r>
              <a:rPr lang="fr-FR" sz="2400" err="1">
                <a:solidFill>
                  <a:srgbClr val="2B3C77"/>
                </a:solidFill>
                <a:latin typeface="Tahoma"/>
                <a:cs typeface="Tahoma"/>
              </a:rPr>
              <a:t>Neque</a:t>
            </a:r>
            <a:r>
              <a:rPr lang="fr-FR" sz="2400">
                <a:solidFill>
                  <a:srgbClr val="2B3C77"/>
                </a:solidFill>
                <a:latin typeface="Tahoma"/>
                <a:cs typeface="Tahoma"/>
              </a:rPr>
              <a:t> </a:t>
            </a:r>
            <a:r>
              <a:rPr lang="fr-FR" sz="2400" spc="-5" err="1">
                <a:solidFill>
                  <a:srgbClr val="2B3C77"/>
                </a:solidFill>
                <a:latin typeface="Tahoma"/>
                <a:cs typeface="Tahoma"/>
              </a:rPr>
              <a:t>porro</a:t>
            </a:r>
            <a:r>
              <a:rPr lang="fr-FR" sz="2400" spc="-5">
                <a:solidFill>
                  <a:srgbClr val="2B3C77"/>
                </a:solidFill>
                <a:latin typeface="Tahoma"/>
                <a:cs typeface="Tahoma"/>
              </a:rPr>
              <a:t> </a:t>
            </a:r>
            <a:r>
              <a:rPr lang="fr-FR" sz="2400" spc="-5" err="1">
                <a:solidFill>
                  <a:srgbClr val="2B3C77"/>
                </a:solidFill>
                <a:latin typeface="Tahoma"/>
                <a:cs typeface="Tahoma"/>
              </a:rPr>
              <a:t>quisquam</a:t>
            </a:r>
            <a:r>
              <a:rPr lang="fr-FR" sz="2400" spc="-5">
                <a:solidFill>
                  <a:srgbClr val="2B3C77"/>
                </a:solidFill>
                <a:latin typeface="Tahoma"/>
                <a:cs typeface="Tahoma"/>
              </a:rPr>
              <a:t> est, </a:t>
            </a:r>
            <a:r>
              <a:rPr lang="fr-FR" sz="2400">
                <a:solidFill>
                  <a:srgbClr val="2B3C77"/>
                </a:solidFill>
                <a:latin typeface="Tahoma"/>
                <a:cs typeface="Tahoma"/>
              </a:rPr>
              <a:t>qui </a:t>
            </a:r>
            <a:r>
              <a:rPr lang="fr-FR" sz="2400" spc="-5" err="1">
                <a:solidFill>
                  <a:srgbClr val="2B3C77"/>
                </a:solidFill>
                <a:latin typeface="Tahoma"/>
                <a:cs typeface="Tahoma"/>
              </a:rPr>
              <a:t>dolorem</a:t>
            </a:r>
            <a:r>
              <a:rPr lang="fr-FR" sz="2400" spc="-5">
                <a:solidFill>
                  <a:srgbClr val="2B3C77"/>
                </a:solidFill>
                <a:latin typeface="Tahoma"/>
                <a:cs typeface="Tahoma"/>
              </a:rPr>
              <a:t> </a:t>
            </a:r>
            <a:r>
              <a:rPr lang="fr-FR" sz="2400" err="1">
                <a:solidFill>
                  <a:srgbClr val="2B3C77"/>
                </a:solidFill>
                <a:latin typeface="Tahoma"/>
                <a:cs typeface="Tahoma"/>
              </a:rPr>
              <a:t>ipsum</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dolor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amet</a:t>
            </a:r>
            <a:r>
              <a:rPr lang="fr-FR" sz="2400" spc="-5">
                <a:solidFill>
                  <a:srgbClr val="2B3C77"/>
                </a:solidFill>
                <a:latin typeface="Tahoma"/>
                <a:cs typeface="Tahoma"/>
              </a:rPr>
              <a:t>, </a:t>
            </a:r>
            <a:r>
              <a:rPr lang="fr-FR" sz="2400" spc="-25" err="1">
                <a:solidFill>
                  <a:srgbClr val="2B3C77"/>
                </a:solidFill>
                <a:latin typeface="Tahoma"/>
                <a:cs typeface="Tahoma"/>
              </a:rPr>
              <a:t>consectetur</a:t>
            </a:r>
            <a:r>
              <a:rPr lang="fr-FR" sz="2400" spc="-25">
                <a:solidFill>
                  <a:srgbClr val="2B3C77"/>
                </a:solidFill>
                <a:latin typeface="Tahoma"/>
                <a:cs typeface="Tahoma"/>
              </a:rPr>
              <a:t>, </a:t>
            </a:r>
            <a:r>
              <a:rPr lang="fr-FR" sz="2400" spc="-10" err="1">
                <a:solidFill>
                  <a:srgbClr val="2B3C77"/>
                </a:solidFill>
                <a:latin typeface="Tahoma"/>
                <a:cs typeface="Tahoma"/>
              </a:rPr>
              <a:t>adipisci</a:t>
            </a:r>
            <a:r>
              <a:rPr lang="fr-FR" sz="2400" spc="-10">
                <a:solidFill>
                  <a:srgbClr val="2B3C77"/>
                </a:solidFill>
                <a:latin typeface="Tahoma"/>
                <a:cs typeface="Tahoma"/>
              </a:rPr>
              <a:t> </a:t>
            </a:r>
            <a:r>
              <a:rPr lang="fr-FR" sz="2400" spc="-10" err="1">
                <a:solidFill>
                  <a:srgbClr val="2B3C77"/>
                </a:solidFill>
                <a:latin typeface="Tahoma"/>
                <a:cs typeface="Tahoma"/>
              </a:rPr>
              <a:t>velit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a:solidFill>
                  <a:srgbClr val="2B3C77"/>
                </a:solidFill>
                <a:latin typeface="Tahoma"/>
                <a:cs typeface="Tahoma"/>
              </a:rPr>
              <a:t>non </a:t>
            </a:r>
            <a:r>
              <a:rPr lang="fr-FR" sz="2400" err="1">
                <a:solidFill>
                  <a:srgbClr val="2B3C77"/>
                </a:solidFill>
                <a:latin typeface="Tahoma"/>
                <a:cs typeface="Tahoma"/>
              </a:rPr>
              <a:t>numquam</a:t>
            </a:r>
            <a:r>
              <a:rPr lang="fr-FR" sz="2400">
                <a:solidFill>
                  <a:srgbClr val="2B3C77"/>
                </a:solidFill>
                <a:latin typeface="Tahoma"/>
                <a:cs typeface="Tahoma"/>
              </a:rPr>
              <a:t> </a:t>
            </a:r>
            <a:r>
              <a:rPr lang="fr-FR" sz="2400" spc="-5" err="1">
                <a:solidFill>
                  <a:srgbClr val="2B3C77"/>
                </a:solidFill>
                <a:latin typeface="Tahoma"/>
                <a:cs typeface="Tahoma"/>
              </a:rPr>
              <a:t>eius</a:t>
            </a:r>
            <a:r>
              <a:rPr lang="fr-FR" sz="2400" spc="-5">
                <a:solidFill>
                  <a:srgbClr val="2B3C77"/>
                </a:solidFill>
                <a:latin typeface="Tahoma"/>
                <a:cs typeface="Tahoma"/>
              </a:rPr>
              <a:t> </a:t>
            </a:r>
            <a:r>
              <a:rPr lang="fr-FR" sz="2400" err="1">
                <a:solidFill>
                  <a:srgbClr val="2B3C77"/>
                </a:solidFill>
                <a:latin typeface="Tahoma"/>
                <a:cs typeface="Tahoma"/>
              </a:rPr>
              <a:t>modi</a:t>
            </a:r>
            <a:r>
              <a:rPr lang="fr-FR" sz="2400">
                <a:solidFill>
                  <a:srgbClr val="2B3C77"/>
                </a:solidFill>
                <a:latin typeface="Tahoma"/>
                <a:cs typeface="Tahoma"/>
              </a:rPr>
              <a:t> </a:t>
            </a:r>
            <a:r>
              <a:rPr lang="fr-FR" sz="2400" spc="5">
                <a:solidFill>
                  <a:srgbClr val="2B3C77"/>
                </a:solidFill>
                <a:latin typeface="Tahoma"/>
                <a:cs typeface="Tahoma"/>
              </a:rPr>
              <a:t> </a:t>
            </a:r>
            <a:r>
              <a:rPr lang="fr-FR" sz="2400" spc="-10" err="1">
                <a:solidFill>
                  <a:srgbClr val="2B3C77"/>
                </a:solidFill>
                <a:latin typeface="Tahoma"/>
                <a:cs typeface="Tahoma"/>
              </a:rPr>
              <a:t>tempora</a:t>
            </a:r>
            <a:r>
              <a:rPr lang="fr-FR" sz="2400" spc="-10">
                <a:solidFill>
                  <a:srgbClr val="2B3C77"/>
                </a:solidFill>
                <a:latin typeface="Tahoma"/>
                <a:cs typeface="Tahoma"/>
              </a:rPr>
              <a:t> </a:t>
            </a:r>
            <a:r>
              <a:rPr lang="fr-FR" sz="2400" spc="-5" err="1">
                <a:solidFill>
                  <a:srgbClr val="2B3C77"/>
                </a:solidFill>
                <a:latin typeface="Tahoma"/>
                <a:cs typeface="Tahoma"/>
              </a:rPr>
              <a:t>incidunt</a:t>
            </a:r>
            <a:r>
              <a:rPr lang="fr-FR" sz="2400" spc="-5">
                <a:solidFill>
                  <a:srgbClr val="2B3C77"/>
                </a:solidFill>
                <a:latin typeface="Tahoma"/>
                <a:cs typeface="Tahoma"/>
              </a:rPr>
              <a:t> </a:t>
            </a:r>
            <a:r>
              <a:rPr lang="fr-FR" sz="2400">
                <a:solidFill>
                  <a:srgbClr val="2B3C77"/>
                </a:solidFill>
                <a:latin typeface="Tahoma"/>
                <a:cs typeface="Tahoma"/>
              </a:rPr>
              <a:t>ut </a:t>
            </a:r>
            <a:r>
              <a:rPr lang="fr-FR" sz="2400" spc="-5" err="1">
                <a:solidFill>
                  <a:srgbClr val="2B3C77"/>
                </a:solidFill>
                <a:latin typeface="Tahoma"/>
                <a:cs typeface="Tahoma"/>
              </a:rPr>
              <a:t>labore</a:t>
            </a:r>
            <a:r>
              <a:rPr lang="fr-FR" sz="2400" spc="-5">
                <a:solidFill>
                  <a:srgbClr val="2B3C77"/>
                </a:solidFill>
                <a:latin typeface="Tahoma"/>
                <a:cs typeface="Tahoma"/>
              </a:rPr>
              <a:t> </a:t>
            </a:r>
            <a:r>
              <a:rPr lang="fr-FR" sz="2400">
                <a:solidFill>
                  <a:srgbClr val="2B3C77"/>
                </a:solidFill>
                <a:latin typeface="Tahoma"/>
                <a:cs typeface="Tahoma"/>
              </a:rPr>
              <a:t>et </a:t>
            </a:r>
            <a:r>
              <a:rPr lang="fr-FR" sz="2400" spc="-5" err="1">
                <a:solidFill>
                  <a:srgbClr val="2B3C77"/>
                </a:solidFill>
                <a:latin typeface="Tahoma"/>
                <a:cs typeface="Tahoma"/>
              </a:rPr>
              <a:t>dolore</a:t>
            </a:r>
            <a:r>
              <a:rPr lang="fr-FR" sz="2400" spc="-5">
                <a:solidFill>
                  <a:srgbClr val="2B3C77"/>
                </a:solidFill>
                <a:latin typeface="Tahoma"/>
                <a:cs typeface="Tahoma"/>
              </a:rPr>
              <a:t> </a:t>
            </a:r>
            <a:r>
              <a:rPr lang="fr-FR" sz="2400" err="1">
                <a:solidFill>
                  <a:srgbClr val="2B3C77"/>
                </a:solidFill>
                <a:latin typeface="Tahoma"/>
                <a:cs typeface="Tahoma"/>
              </a:rPr>
              <a:t>magnam</a:t>
            </a:r>
            <a:r>
              <a:rPr lang="fr-FR" sz="2400">
                <a:solidFill>
                  <a:srgbClr val="2B3C77"/>
                </a:solidFill>
                <a:latin typeface="Tahoma"/>
                <a:cs typeface="Tahoma"/>
              </a:rPr>
              <a:t> </a:t>
            </a:r>
            <a:r>
              <a:rPr lang="fr-FR" sz="2400" spc="-5" err="1">
                <a:solidFill>
                  <a:srgbClr val="2B3C77"/>
                </a:solidFill>
                <a:latin typeface="Tahoma"/>
                <a:cs typeface="Tahoma"/>
              </a:rPr>
              <a:t>aliquam</a:t>
            </a:r>
            <a:r>
              <a:rPr lang="fr-FR" sz="2400" spc="-5">
                <a:solidFill>
                  <a:srgbClr val="2B3C77"/>
                </a:solidFill>
                <a:latin typeface="Tahoma"/>
                <a:cs typeface="Tahoma"/>
              </a:rPr>
              <a:t> </a:t>
            </a:r>
            <a:r>
              <a:rPr lang="fr-FR" sz="2400" spc="-10" err="1">
                <a:solidFill>
                  <a:srgbClr val="2B3C77"/>
                </a:solidFill>
                <a:latin typeface="Tahoma"/>
                <a:cs typeface="Tahoma"/>
              </a:rPr>
              <a:t>quaerat</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a:solidFill>
                  <a:srgbClr val="2B3C77"/>
                </a:solidFill>
                <a:latin typeface="Tahoma"/>
                <a:cs typeface="Tahoma"/>
              </a:rPr>
              <a:t>Ut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spc="5">
                <a:solidFill>
                  <a:srgbClr val="2B3C77"/>
                </a:solidFill>
                <a:latin typeface="Tahoma"/>
                <a:cs typeface="Tahoma"/>
              </a:rPr>
              <a:t>ad </a:t>
            </a:r>
            <a:r>
              <a:rPr lang="fr-FR" sz="2400" spc="-5">
                <a:solidFill>
                  <a:srgbClr val="2B3C77"/>
                </a:solidFill>
                <a:latin typeface="Tahoma"/>
                <a:cs typeface="Tahoma"/>
              </a:rPr>
              <a:t>minima </a:t>
            </a:r>
            <a:r>
              <a:rPr lang="fr-FR" sz="2400" spc="-5" err="1">
                <a:solidFill>
                  <a:srgbClr val="2B3C77"/>
                </a:solidFill>
                <a:latin typeface="Tahoma"/>
                <a:cs typeface="Tahoma"/>
              </a:rPr>
              <a:t>veniam</a:t>
            </a:r>
            <a:r>
              <a:rPr lang="fr-FR" sz="2400" spc="-5">
                <a:solidFill>
                  <a:srgbClr val="2B3C77"/>
                </a:solidFill>
                <a:latin typeface="Tahoma"/>
                <a:cs typeface="Tahoma"/>
              </a:rPr>
              <a:t>, </a:t>
            </a:r>
            <a:r>
              <a:rPr lang="fr-FR" sz="2400" spc="-5" err="1">
                <a:solidFill>
                  <a:srgbClr val="2B3C77"/>
                </a:solidFill>
                <a:latin typeface="Tahoma"/>
                <a:cs typeface="Tahoma"/>
              </a:rPr>
              <a:t>quis</a:t>
            </a:r>
            <a:r>
              <a:rPr lang="fr-FR" sz="2400" spc="-5">
                <a:solidFill>
                  <a:srgbClr val="2B3C77"/>
                </a:solidFill>
                <a:latin typeface="Tahoma"/>
                <a:cs typeface="Tahoma"/>
              </a:rPr>
              <a:t> </a:t>
            </a:r>
            <a:r>
              <a:rPr lang="fr-FR" sz="2400" spc="-5" err="1">
                <a:solidFill>
                  <a:srgbClr val="2B3C77"/>
                </a:solidFill>
                <a:latin typeface="Tahoma"/>
                <a:cs typeface="Tahoma"/>
              </a:rPr>
              <a:t>nostrum</a:t>
            </a:r>
            <a:r>
              <a:rPr lang="fr-FR" sz="2400" spc="-5">
                <a:solidFill>
                  <a:srgbClr val="2B3C77"/>
                </a:solidFill>
                <a:latin typeface="Tahoma"/>
                <a:cs typeface="Tahoma"/>
              </a:rPr>
              <a:t> </a:t>
            </a:r>
            <a:r>
              <a:rPr lang="fr-FR" sz="2400" spc="-10" err="1">
                <a:solidFill>
                  <a:srgbClr val="2B3C77"/>
                </a:solidFill>
                <a:latin typeface="Tahoma"/>
                <a:cs typeface="Tahoma"/>
              </a:rPr>
              <a:t>exercitationem</a:t>
            </a:r>
            <a:r>
              <a:rPr lang="fr-FR" sz="2400" spc="-10">
                <a:solidFill>
                  <a:srgbClr val="2B3C77"/>
                </a:solidFill>
                <a:latin typeface="Tahoma"/>
                <a:cs typeface="Tahoma"/>
              </a:rPr>
              <a:t> </a:t>
            </a:r>
            <a:r>
              <a:rPr lang="fr-FR" sz="2400" spc="-5" err="1">
                <a:solidFill>
                  <a:srgbClr val="2B3C77"/>
                </a:solidFill>
                <a:latin typeface="Tahoma"/>
                <a:cs typeface="Tahoma"/>
              </a:rPr>
              <a:t>ullam</a:t>
            </a:r>
            <a:r>
              <a:rPr lang="fr-FR" sz="2400" spc="-5">
                <a:solidFill>
                  <a:srgbClr val="2B3C77"/>
                </a:solidFill>
                <a:latin typeface="Tahoma"/>
                <a:cs typeface="Tahoma"/>
              </a:rPr>
              <a:t> </a:t>
            </a:r>
            <a:r>
              <a:rPr lang="fr-FR" sz="2400" spc="-5" err="1">
                <a:solidFill>
                  <a:srgbClr val="2B3C77"/>
                </a:solidFill>
                <a:latin typeface="Tahoma"/>
                <a:cs typeface="Tahoma"/>
              </a:rPr>
              <a:t>corporis</a:t>
            </a:r>
            <a:r>
              <a:rPr lang="fr-FR" sz="2400" spc="-5">
                <a:solidFill>
                  <a:srgbClr val="2B3C77"/>
                </a:solidFill>
                <a:latin typeface="Tahoma"/>
                <a:cs typeface="Tahoma"/>
              </a:rPr>
              <a:t> </a:t>
            </a:r>
            <a:r>
              <a:rPr lang="fr-FR" sz="2400" spc="-5" err="1">
                <a:solidFill>
                  <a:srgbClr val="2B3C77"/>
                </a:solidFill>
                <a:latin typeface="Tahoma"/>
                <a:cs typeface="Tahoma"/>
              </a:rPr>
              <a:t>suscipit</a:t>
            </a:r>
            <a:r>
              <a:rPr lang="fr-FR" sz="2400" spc="-5">
                <a:solidFill>
                  <a:srgbClr val="2B3C77"/>
                </a:solidFill>
                <a:latin typeface="Tahoma"/>
                <a:cs typeface="Tahoma"/>
              </a:rPr>
              <a:t> </a:t>
            </a:r>
            <a:r>
              <a:rPr lang="fr-FR" sz="2400">
                <a:solidFill>
                  <a:srgbClr val="2B3C77"/>
                </a:solidFill>
                <a:latin typeface="Tahoma"/>
                <a:cs typeface="Tahoma"/>
              </a:rPr>
              <a:t> </a:t>
            </a:r>
            <a:r>
              <a:rPr lang="fr-FR" sz="2400" spc="-5" err="1">
                <a:solidFill>
                  <a:srgbClr val="2B3C77"/>
                </a:solidFill>
                <a:latin typeface="Tahoma"/>
                <a:cs typeface="Tahoma"/>
              </a:rPr>
              <a:t>laboriosam</a:t>
            </a:r>
            <a:r>
              <a:rPr lang="fr-FR" sz="2400" spc="-5">
                <a:solidFill>
                  <a:srgbClr val="2B3C77"/>
                </a:solidFill>
                <a:latin typeface="Tahoma"/>
                <a:cs typeface="Tahoma"/>
              </a:rPr>
              <a:t>,</a:t>
            </a:r>
            <a:r>
              <a:rPr lang="fr-FR" sz="2400" spc="-20">
                <a:solidFill>
                  <a:srgbClr val="2B3C77"/>
                </a:solidFill>
                <a:latin typeface="Tahoma"/>
                <a:cs typeface="Tahoma"/>
              </a:rPr>
              <a:t> </a:t>
            </a:r>
            <a:r>
              <a:rPr lang="fr-FR" sz="2400" spc="-5" err="1">
                <a:solidFill>
                  <a:srgbClr val="2B3C77"/>
                </a:solidFill>
                <a:latin typeface="Tahoma"/>
                <a:cs typeface="Tahoma"/>
              </a:rPr>
              <a:t>nisi</a:t>
            </a:r>
            <a:r>
              <a:rPr lang="fr-FR" sz="2400" spc="-20">
                <a:solidFill>
                  <a:srgbClr val="2B3C77"/>
                </a:solidFill>
                <a:latin typeface="Tahoma"/>
                <a:cs typeface="Tahoma"/>
              </a:rPr>
              <a:t> </a:t>
            </a:r>
            <a:r>
              <a:rPr lang="fr-FR" sz="2400">
                <a:solidFill>
                  <a:srgbClr val="2B3C77"/>
                </a:solidFill>
                <a:latin typeface="Tahoma"/>
                <a:cs typeface="Tahoma"/>
              </a:rPr>
              <a:t>ut</a:t>
            </a:r>
            <a:r>
              <a:rPr lang="fr-FR" sz="2400" spc="-15">
                <a:solidFill>
                  <a:srgbClr val="2B3C77"/>
                </a:solidFill>
                <a:latin typeface="Tahoma"/>
                <a:cs typeface="Tahoma"/>
              </a:rPr>
              <a:t> </a:t>
            </a:r>
            <a:r>
              <a:rPr lang="fr-FR" sz="2400" spc="-5" err="1">
                <a:solidFill>
                  <a:srgbClr val="2B3C77"/>
                </a:solidFill>
                <a:latin typeface="Tahoma"/>
                <a:cs typeface="Tahoma"/>
              </a:rPr>
              <a:t>aliquid</a:t>
            </a:r>
            <a:r>
              <a:rPr lang="fr-FR" sz="2400" spc="-20">
                <a:solidFill>
                  <a:srgbClr val="2B3C77"/>
                </a:solidFill>
                <a:latin typeface="Tahoma"/>
                <a:cs typeface="Tahoma"/>
              </a:rPr>
              <a:t> </a:t>
            </a:r>
            <a:r>
              <a:rPr lang="fr-FR" sz="2400" spc="5">
                <a:solidFill>
                  <a:srgbClr val="2B3C77"/>
                </a:solidFill>
                <a:latin typeface="Tahoma"/>
                <a:cs typeface="Tahoma"/>
              </a:rPr>
              <a:t>ex</a:t>
            </a:r>
            <a:r>
              <a:rPr lang="fr-FR" sz="2400" spc="-15">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err="1">
                <a:solidFill>
                  <a:srgbClr val="2B3C77"/>
                </a:solidFill>
                <a:latin typeface="Tahoma"/>
                <a:cs typeface="Tahoma"/>
              </a:rPr>
              <a:t>commodi</a:t>
            </a:r>
            <a:r>
              <a:rPr lang="fr-FR" sz="2400" spc="-20">
                <a:solidFill>
                  <a:srgbClr val="2B3C77"/>
                </a:solidFill>
                <a:latin typeface="Tahoma"/>
                <a:cs typeface="Tahoma"/>
              </a:rPr>
              <a:t> </a:t>
            </a:r>
            <a:r>
              <a:rPr lang="fr-FR" sz="2400" spc="-5" err="1">
                <a:solidFill>
                  <a:srgbClr val="2B3C77"/>
                </a:solidFill>
                <a:latin typeface="Tahoma"/>
                <a:cs typeface="Tahoma"/>
              </a:rPr>
              <a:t>consequatur</a:t>
            </a:r>
            <a:r>
              <a:rPr lang="fr-FR" sz="2400" spc="-5">
                <a:solidFill>
                  <a:srgbClr val="2B3C77"/>
                </a:solidFill>
                <a:latin typeface="Tahoma"/>
                <a:cs typeface="Tahoma"/>
              </a:rPr>
              <a:t>?</a:t>
            </a:r>
            <a:r>
              <a:rPr lang="fr-FR" sz="2400" spc="-15">
                <a:solidFill>
                  <a:srgbClr val="2B3C77"/>
                </a:solidFill>
                <a:latin typeface="Tahoma"/>
                <a:cs typeface="Tahoma"/>
              </a:rPr>
              <a:t> </a:t>
            </a:r>
            <a:r>
              <a:rPr lang="fr-FR" sz="2400" err="1">
                <a:solidFill>
                  <a:srgbClr val="2B3C77"/>
                </a:solidFill>
                <a:latin typeface="Tahoma"/>
                <a:cs typeface="Tahoma"/>
              </a:rPr>
              <a:t>Quis</a:t>
            </a:r>
            <a:r>
              <a:rPr lang="fr-FR" sz="2400" spc="-20">
                <a:solidFill>
                  <a:srgbClr val="2B3C77"/>
                </a:solidFill>
                <a:latin typeface="Tahoma"/>
                <a:cs typeface="Tahoma"/>
              </a:rPr>
              <a:t> </a:t>
            </a:r>
            <a:r>
              <a:rPr lang="fr-FR" sz="2400" err="1">
                <a:solidFill>
                  <a:srgbClr val="2B3C77"/>
                </a:solidFill>
                <a:latin typeface="Tahoma"/>
                <a:cs typeface="Tahoma"/>
              </a:rPr>
              <a:t>autem</a:t>
            </a:r>
            <a:r>
              <a:rPr lang="fr-FR" sz="2400" spc="-15">
                <a:solidFill>
                  <a:srgbClr val="2B3C77"/>
                </a:solidFill>
                <a:latin typeface="Tahoma"/>
                <a:cs typeface="Tahoma"/>
              </a:rPr>
              <a:t> </a:t>
            </a:r>
            <a:r>
              <a:rPr lang="fr-FR" sz="2400" spc="-10" err="1">
                <a:solidFill>
                  <a:srgbClr val="2B3C77"/>
                </a:solidFill>
                <a:latin typeface="Tahoma"/>
                <a:cs typeface="Tahoma"/>
              </a:rPr>
              <a:t>vel</a:t>
            </a:r>
            <a:r>
              <a:rPr lang="fr-FR" sz="2400" spc="-20">
                <a:solidFill>
                  <a:srgbClr val="2B3C77"/>
                </a:solidFill>
                <a:latin typeface="Tahoma"/>
                <a:cs typeface="Tahoma"/>
              </a:rPr>
              <a:t> </a:t>
            </a:r>
            <a:r>
              <a:rPr lang="fr-FR" sz="2400" spc="5" err="1">
                <a:solidFill>
                  <a:srgbClr val="2B3C77"/>
                </a:solidFill>
                <a:latin typeface="Tahoma"/>
                <a:cs typeface="Tahoma"/>
              </a:rPr>
              <a:t>eum</a:t>
            </a:r>
            <a:r>
              <a:rPr lang="fr-FR" sz="2400" spc="-20">
                <a:solidFill>
                  <a:srgbClr val="2B3C77"/>
                </a:solidFill>
                <a:latin typeface="Tahoma"/>
                <a:cs typeface="Tahoma"/>
              </a:rPr>
              <a:t> </a:t>
            </a:r>
            <a:r>
              <a:rPr lang="fr-FR" sz="2400" spc="-5" err="1">
                <a:solidFill>
                  <a:srgbClr val="2B3C77"/>
                </a:solidFill>
                <a:latin typeface="Tahoma"/>
                <a:cs typeface="Tahoma"/>
              </a:rPr>
              <a:t>iure</a:t>
            </a:r>
            <a:r>
              <a:rPr lang="fr-FR" sz="2400" spc="-15">
                <a:solidFill>
                  <a:srgbClr val="2B3C77"/>
                </a:solidFill>
                <a:latin typeface="Tahoma"/>
                <a:cs typeface="Tahoma"/>
              </a:rPr>
              <a:t> </a:t>
            </a:r>
            <a:r>
              <a:rPr lang="fr-FR" sz="2400" spc="-10" err="1">
                <a:solidFill>
                  <a:srgbClr val="2B3C77"/>
                </a:solidFill>
                <a:latin typeface="Tahoma"/>
                <a:cs typeface="Tahoma"/>
              </a:rPr>
              <a:t>reprehenderit</a:t>
            </a:r>
            <a:r>
              <a:rPr lang="fr-FR" sz="2400" spc="-20">
                <a:solidFill>
                  <a:srgbClr val="2B3C77"/>
                </a:solidFill>
                <a:latin typeface="Tahoma"/>
                <a:cs typeface="Tahoma"/>
              </a:rPr>
              <a:t> </a:t>
            </a:r>
            <a:r>
              <a:rPr lang="fr-FR" sz="2400">
                <a:solidFill>
                  <a:srgbClr val="2B3C77"/>
                </a:solidFill>
                <a:latin typeface="Tahoma"/>
                <a:cs typeface="Tahoma"/>
              </a:rPr>
              <a:t>qui</a:t>
            </a:r>
            <a:r>
              <a:rPr lang="fr-FR" sz="2400" spc="-15">
                <a:solidFill>
                  <a:srgbClr val="2B3C77"/>
                </a:solidFill>
                <a:latin typeface="Tahoma"/>
                <a:cs typeface="Tahoma"/>
              </a:rPr>
              <a:t> </a:t>
            </a:r>
            <a:r>
              <a:rPr lang="fr-FR" sz="2400">
                <a:solidFill>
                  <a:srgbClr val="2B3C77"/>
                </a:solidFill>
                <a:latin typeface="Tahoma"/>
                <a:cs typeface="Tahoma"/>
              </a:rPr>
              <a:t>in</a:t>
            </a:r>
            <a:r>
              <a:rPr lang="fr-FR" sz="2400" spc="-20">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spc="-10" err="1">
                <a:solidFill>
                  <a:srgbClr val="2B3C77"/>
                </a:solidFill>
                <a:latin typeface="Tahoma"/>
                <a:cs typeface="Tahoma"/>
              </a:rPr>
              <a:t>voluptate</a:t>
            </a:r>
            <a:r>
              <a:rPr lang="fr-FR" sz="2400" spc="-15">
                <a:solidFill>
                  <a:srgbClr val="2B3C77"/>
                </a:solidFill>
                <a:latin typeface="Tahoma"/>
                <a:cs typeface="Tahoma"/>
              </a:rPr>
              <a:t> </a:t>
            </a:r>
            <a:r>
              <a:rPr lang="fr-FR" sz="2400" spc="-10" err="1">
                <a:solidFill>
                  <a:srgbClr val="2B3C77"/>
                </a:solidFill>
                <a:latin typeface="Tahoma"/>
                <a:cs typeface="Tahoma"/>
              </a:rPr>
              <a:t>velit</a:t>
            </a:r>
            <a:r>
              <a:rPr lang="fr-FR" sz="2400" spc="-20">
                <a:solidFill>
                  <a:srgbClr val="2B3C77"/>
                </a:solidFill>
                <a:latin typeface="Tahoma"/>
                <a:cs typeface="Tahoma"/>
              </a:rPr>
              <a:t> </a:t>
            </a:r>
            <a:r>
              <a:rPr lang="fr-FR" sz="2400">
                <a:solidFill>
                  <a:srgbClr val="2B3C77"/>
                </a:solidFill>
                <a:latin typeface="Tahoma"/>
                <a:cs typeface="Tahoma"/>
              </a:rPr>
              <a:t>esse</a:t>
            </a:r>
            <a:r>
              <a:rPr lang="fr-FR" sz="2400" spc="-15">
                <a:solidFill>
                  <a:srgbClr val="2B3C77"/>
                </a:solidFill>
                <a:latin typeface="Tahoma"/>
                <a:cs typeface="Tahoma"/>
              </a:rPr>
              <a:t> </a:t>
            </a:r>
            <a:r>
              <a:rPr lang="fr-FR" sz="2400" err="1">
                <a:solidFill>
                  <a:srgbClr val="2B3C77"/>
                </a:solidFill>
                <a:latin typeface="Tahoma"/>
                <a:cs typeface="Tahoma"/>
              </a:rPr>
              <a:t>quam</a:t>
            </a:r>
            <a:r>
              <a:rPr lang="fr-FR" sz="2400" spc="-20">
                <a:solidFill>
                  <a:srgbClr val="2B3C77"/>
                </a:solidFill>
                <a:latin typeface="Tahoma"/>
                <a:cs typeface="Tahoma"/>
              </a:rPr>
              <a:t> </a:t>
            </a:r>
            <a:r>
              <a:rPr lang="fr-FR" sz="2400" spc="-5">
                <a:solidFill>
                  <a:srgbClr val="2B3C77"/>
                </a:solidFill>
                <a:latin typeface="Tahoma"/>
                <a:cs typeface="Tahoma"/>
              </a:rPr>
              <a:t>nihil</a:t>
            </a:r>
            <a:r>
              <a:rPr lang="fr-FR" sz="2400" spc="-20">
                <a:solidFill>
                  <a:srgbClr val="2B3C77"/>
                </a:solidFill>
                <a:latin typeface="Tahoma"/>
                <a:cs typeface="Tahoma"/>
              </a:rPr>
              <a:t> </a:t>
            </a:r>
            <a:r>
              <a:rPr lang="fr-FR" sz="2400" spc="-5" err="1">
                <a:solidFill>
                  <a:srgbClr val="2B3C77"/>
                </a:solidFill>
                <a:latin typeface="Tahoma"/>
                <a:cs typeface="Tahoma"/>
              </a:rPr>
              <a:t>molestiae</a:t>
            </a:r>
            <a:r>
              <a:rPr lang="fr-FR" sz="2400" spc="-15">
                <a:solidFill>
                  <a:srgbClr val="2B3C77"/>
                </a:solidFill>
                <a:latin typeface="Tahoma"/>
                <a:cs typeface="Tahoma"/>
              </a:rPr>
              <a:t> </a:t>
            </a:r>
            <a:r>
              <a:rPr lang="fr-FR" sz="2400" spc="-25" err="1">
                <a:solidFill>
                  <a:srgbClr val="2B3C77"/>
                </a:solidFill>
                <a:latin typeface="Tahoma"/>
                <a:cs typeface="Tahoma"/>
              </a:rPr>
              <a:t>consequatur</a:t>
            </a:r>
            <a:r>
              <a:rPr lang="fr-FR" sz="2400" spc="-25">
                <a:solidFill>
                  <a:srgbClr val="2B3C77"/>
                </a:solidFill>
                <a:latin typeface="Tahoma"/>
                <a:cs typeface="Tahoma"/>
              </a:rPr>
              <a:t>,</a:t>
            </a:r>
            <a:r>
              <a:rPr lang="fr-FR" sz="2400" spc="-20">
                <a:solidFill>
                  <a:srgbClr val="2B3C77"/>
                </a:solidFill>
                <a:latin typeface="Tahoma"/>
                <a:cs typeface="Tahoma"/>
              </a:rPr>
              <a:t> </a:t>
            </a:r>
            <a:r>
              <a:rPr lang="fr-FR" sz="2400" spc="-10" err="1">
                <a:solidFill>
                  <a:srgbClr val="2B3C77"/>
                </a:solidFill>
                <a:latin typeface="Tahoma"/>
                <a:cs typeface="Tahoma"/>
              </a:rPr>
              <a:t>vel</a:t>
            </a:r>
            <a:endParaRPr lang="fr-FR" sz="2400">
              <a:latin typeface="Tahoma"/>
              <a:cs typeface="Tahoma"/>
            </a:endParaRPr>
          </a:p>
        </p:txBody>
      </p:sp>
    </p:spTree>
    <p:extLst>
      <p:ext uri="{BB962C8B-B14F-4D97-AF65-F5344CB8AC3E}">
        <p14:creationId xmlns:p14="http://schemas.microsoft.com/office/powerpoint/2010/main" val="159576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 txt 2">
    <p:bg>
      <p:bgPr>
        <a:solidFill>
          <a:srgbClr val="EFEFEF"/>
        </a:solidFill>
        <a:effectLst/>
      </p:bgPr>
    </p:bg>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49646662-157F-3242-802A-76B709E451D4}"/>
              </a:ext>
            </a:extLst>
          </p:cNvPr>
          <p:cNvGrpSpPr/>
          <p:nvPr userDrawn="1"/>
        </p:nvGrpSpPr>
        <p:grpSpPr>
          <a:xfrm>
            <a:off x="-17236" y="0"/>
            <a:ext cx="19627167" cy="11308715"/>
            <a:chOff x="0" y="0"/>
            <a:chExt cx="19627167" cy="11308715"/>
          </a:xfrm>
        </p:grpSpPr>
        <p:sp>
          <p:nvSpPr>
            <p:cNvPr id="10" name="object 3">
              <a:extLst>
                <a:ext uri="{FF2B5EF4-FFF2-40B4-BE49-F238E27FC236}">
                  <a16:creationId xmlns:a16="http://schemas.microsoft.com/office/drawing/2014/main" id="{F55F547E-66CD-A046-B1AA-D2C0D3B7F178}"/>
                </a:ext>
              </a:extLst>
            </p:cNvPr>
            <p:cNvSpPr/>
            <p:nvPr/>
          </p:nvSpPr>
          <p:spPr>
            <a:xfrm>
              <a:off x="1256506" y="917249"/>
              <a:ext cx="87630" cy="163830"/>
            </a:xfrm>
            <a:custGeom>
              <a:avLst/>
              <a:gdLst/>
              <a:ahLst/>
              <a:cxnLst/>
              <a:rect l="l" t="t" r="r" b="b"/>
              <a:pathLst>
                <a:path w="87630" h="163830">
                  <a:moveTo>
                    <a:pt x="87456" y="0"/>
                  </a:moveTo>
                  <a:lnTo>
                    <a:pt x="55932" y="0"/>
                  </a:lnTo>
                  <a:lnTo>
                    <a:pt x="0" y="163345"/>
                  </a:lnTo>
                  <a:lnTo>
                    <a:pt x="31284" y="163345"/>
                  </a:lnTo>
                  <a:lnTo>
                    <a:pt x="87456" y="0"/>
                  </a:lnTo>
                  <a:close/>
                </a:path>
              </a:pathLst>
            </a:custGeom>
            <a:solidFill>
              <a:srgbClr val="EE9003"/>
            </a:solidFill>
          </p:spPr>
          <p:txBody>
            <a:bodyPr wrap="square" lIns="0" tIns="0" rIns="0" bIns="0" rtlCol="0"/>
            <a:lstStyle/>
            <a:p>
              <a:endParaRPr/>
            </a:p>
          </p:txBody>
        </p:sp>
        <p:sp>
          <p:nvSpPr>
            <p:cNvPr id="11" name="object 4">
              <a:extLst>
                <a:ext uri="{FF2B5EF4-FFF2-40B4-BE49-F238E27FC236}">
                  <a16:creationId xmlns:a16="http://schemas.microsoft.com/office/drawing/2014/main" id="{BD0B034C-4EA5-F742-8860-D3ACB92F4FAB}"/>
                </a:ext>
              </a:extLst>
            </p:cNvPr>
            <p:cNvSpPr/>
            <p:nvPr/>
          </p:nvSpPr>
          <p:spPr>
            <a:xfrm>
              <a:off x="0" y="0"/>
              <a:ext cx="11635740" cy="11308715"/>
            </a:xfrm>
            <a:custGeom>
              <a:avLst/>
              <a:gdLst/>
              <a:ahLst/>
              <a:cxnLst/>
              <a:rect l="l" t="t" r="r" b="b"/>
              <a:pathLst>
                <a:path w="11635740" h="11308715">
                  <a:moveTo>
                    <a:pt x="11635479" y="0"/>
                  </a:moveTo>
                  <a:lnTo>
                    <a:pt x="0" y="0"/>
                  </a:lnTo>
                  <a:lnTo>
                    <a:pt x="0" y="11308555"/>
                  </a:lnTo>
                  <a:lnTo>
                    <a:pt x="7746616" y="11308555"/>
                  </a:lnTo>
                  <a:lnTo>
                    <a:pt x="11635479" y="0"/>
                  </a:lnTo>
                  <a:close/>
                </a:path>
              </a:pathLst>
            </a:custGeom>
            <a:solidFill>
              <a:srgbClr val="FF9700"/>
            </a:solidFill>
          </p:spPr>
          <p:txBody>
            <a:bodyPr wrap="square" lIns="0" tIns="0" rIns="0" bIns="0" rtlCol="0"/>
            <a:lstStyle/>
            <a:p>
              <a:endParaRPr/>
            </a:p>
          </p:txBody>
        </p:sp>
        <p:sp>
          <p:nvSpPr>
            <p:cNvPr id="12" name="object 5">
              <a:extLst>
                <a:ext uri="{FF2B5EF4-FFF2-40B4-BE49-F238E27FC236}">
                  <a16:creationId xmlns:a16="http://schemas.microsoft.com/office/drawing/2014/main" id="{AC95A45F-075D-F94A-AB72-C568AAEABAB0}"/>
                </a:ext>
              </a:extLst>
            </p:cNvPr>
            <p:cNvSpPr/>
            <p:nvPr/>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endParaRPr/>
            </a:p>
          </p:txBody>
        </p:sp>
      </p:grpSp>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pPr>
              <a:lnSpc>
                <a:spcPct val="130000"/>
              </a:lnSpc>
            </a:pPr>
            <a:endParaRPr/>
          </a:p>
        </p:txBody>
      </p:sp>
      <p:sp>
        <p:nvSpPr>
          <p:cNvPr id="22" name="object 2">
            <a:extLst>
              <a:ext uri="{FF2B5EF4-FFF2-40B4-BE49-F238E27FC236}">
                <a16:creationId xmlns:a16="http://schemas.microsoft.com/office/drawing/2014/main" id="{55569AC9-34FF-1145-B653-A8C178DAC407}"/>
              </a:ext>
            </a:extLst>
          </p:cNvPr>
          <p:cNvSpPr txBox="1">
            <a:spLocks noGrp="1"/>
          </p:cNvSpPr>
          <p:nvPr>
            <p:ph type="title" idx="4294967295"/>
          </p:nvPr>
        </p:nvSpPr>
        <p:spPr>
          <a:xfrm>
            <a:off x="1583062" y="1469977"/>
            <a:ext cx="16698588" cy="704215"/>
          </a:xfrm>
          <a:prstGeom prst="rect">
            <a:avLst/>
          </a:prstGeom>
        </p:spPr>
        <p:txBody>
          <a:bodyPr vert="horz" wrap="square" lIns="0" tIns="12700" rIns="0" bIns="0" rtlCol="0">
            <a:spAutoFit/>
          </a:bodyPr>
          <a:lstStyle>
            <a:lvl1pPr>
              <a:defRPr sz="4450" b="1" i="0" kern="0" spc="-25" dirty="0">
                <a:solidFill>
                  <a:srgbClr val="2B3C77"/>
                </a:solidFill>
                <a:latin typeface="Tahoma"/>
                <a:ea typeface="+mj-ea"/>
                <a:cs typeface="Tahoma"/>
              </a:defRPr>
            </a:lvl1pPr>
          </a:lstStyle>
          <a:p>
            <a:pPr marL="12700">
              <a:lnSpc>
                <a:spcPct val="100000"/>
              </a:lnSpc>
              <a:spcBef>
                <a:spcPts val="100"/>
              </a:spcBef>
            </a:pPr>
            <a:r>
              <a:rPr sz="4450" spc="-40">
                <a:solidFill>
                  <a:srgbClr val="2B3C77"/>
                </a:solidFill>
              </a:rPr>
              <a:t>Titre</a:t>
            </a:r>
            <a:r>
              <a:rPr sz="4450" spc="-125">
                <a:solidFill>
                  <a:srgbClr val="2B3C77"/>
                </a:solidFill>
              </a:rPr>
              <a:t> </a:t>
            </a:r>
            <a:r>
              <a:rPr sz="4450" spc="-25">
                <a:solidFill>
                  <a:srgbClr val="2B3C77"/>
                </a:solidFill>
              </a:rPr>
              <a:t>de</a:t>
            </a:r>
            <a:r>
              <a:rPr sz="4450" spc="-130">
                <a:solidFill>
                  <a:srgbClr val="2B3C77"/>
                </a:solidFill>
              </a:rPr>
              <a:t> </a:t>
            </a:r>
            <a:r>
              <a:rPr sz="4450" spc="-25">
                <a:solidFill>
                  <a:srgbClr val="2B3C77"/>
                </a:solidFill>
              </a:rPr>
              <a:t>la</a:t>
            </a:r>
            <a:r>
              <a:rPr sz="4450" spc="-125">
                <a:solidFill>
                  <a:srgbClr val="2B3C77"/>
                </a:solidFill>
              </a:rPr>
              <a:t> </a:t>
            </a:r>
            <a:r>
              <a:rPr sz="4450" spc="-50">
                <a:solidFill>
                  <a:srgbClr val="2B3C77"/>
                </a:solidFill>
              </a:rPr>
              <a:t>slide</a:t>
            </a:r>
            <a:endParaRPr sz="4450"/>
          </a:p>
        </p:txBody>
      </p:sp>
      <p:sp>
        <p:nvSpPr>
          <p:cNvPr id="27" name="Espace réservé du texte 2">
            <a:extLst>
              <a:ext uri="{FF2B5EF4-FFF2-40B4-BE49-F238E27FC236}">
                <a16:creationId xmlns:a16="http://schemas.microsoft.com/office/drawing/2014/main" id="{7760197A-747A-D741-96C2-EFA5DCD092FF}"/>
              </a:ext>
            </a:extLst>
          </p:cNvPr>
          <p:cNvSpPr>
            <a:spLocks noGrp="1"/>
          </p:cNvSpPr>
          <p:nvPr>
            <p:ph type="body" sz="quarter" idx="10" hasCustomPrompt="1"/>
          </p:nvPr>
        </p:nvSpPr>
        <p:spPr>
          <a:xfrm>
            <a:off x="1593850" y="2454275"/>
            <a:ext cx="16687800" cy="500137"/>
          </a:xfrm>
          <a:prstGeom prst="rect">
            <a:avLst/>
          </a:prstGeom>
        </p:spPr>
        <p:txBody>
          <a:bodyPr/>
          <a:lstStyle>
            <a:lvl1pPr>
              <a:defRPr lang="fr-FR" sz="3250" kern="1200" spc="-30" dirty="0" smtClean="0">
                <a:solidFill>
                  <a:srgbClr val="2B3C77"/>
                </a:solidFill>
                <a:latin typeface="Tahoma"/>
                <a:ea typeface="+mn-ea"/>
                <a:cs typeface="Tahoma"/>
              </a:defRPr>
            </a:lvl1pPr>
            <a:lvl2pPr>
              <a:defRPr lang="fr-FR" sz="3250" kern="1200" spc="-30" dirty="0" smtClean="0">
                <a:solidFill>
                  <a:srgbClr val="2B3C77"/>
                </a:solidFill>
                <a:latin typeface="Tahoma"/>
                <a:ea typeface="+mn-ea"/>
                <a:cs typeface="Tahoma"/>
              </a:defRPr>
            </a:lvl2pPr>
            <a:lvl3pPr>
              <a:defRPr lang="fr-FR" sz="3250" kern="1200" spc="-30" dirty="0" smtClean="0">
                <a:solidFill>
                  <a:srgbClr val="2B3C77"/>
                </a:solidFill>
                <a:latin typeface="Tahoma"/>
                <a:ea typeface="+mn-ea"/>
                <a:cs typeface="Tahoma"/>
              </a:defRPr>
            </a:lvl3pPr>
            <a:lvl4pPr>
              <a:defRPr lang="fr-FR" sz="3250" kern="1200" spc="-30" dirty="0" smtClean="0">
                <a:solidFill>
                  <a:srgbClr val="2B3C77"/>
                </a:solidFill>
                <a:latin typeface="Tahoma"/>
                <a:ea typeface="+mn-ea"/>
                <a:cs typeface="Tahoma"/>
              </a:defRPr>
            </a:lvl4pPr>
            <a:lvl5pPr>
              <a:defRPr lang="fr-FR" sz="3250" kern="1200" spc="-30" dirty="0">
                <a:solidFill>
                  <a:srgbClr val="2B3C77"/>
                </a:solidFill>
                <a:latin typeface="Tahoma"/>
                <a:ea typeface="+mn-ea"/>
                <a:cs typeface="Tahoma"/>
              </a:defRPr>
            </a:lvl5pPr>
          </a:lstStyle>
          <a:p>
            <a:pPr marL="12700">
              <a:lnSpc>
                <a:spcPct val="100000"/>
              </a:lnSpc>
              <a:spcBef>
                <a:spcPts val="115"/>
              </a:spcBef>
            </a:pPr>
            <a:r>
              <a:rPr lang="fr-FR" sz="3250" spc="-20">
                <a:solidFill>
                  <a:srgbClr val="2B3C77"/>
                </a:solidFill>
                <a:latin typeface="Tahoma"/>
                <a:cs typeface="Tahoma"/>
              </a:rPr>
              <a:t>Sous</a:t>
            </a:r>
            <a:r>
              <a:rPr lang="fr-FR" sz="3250" spc="-90">
                <a:solidFill>
                  <a:srgbClr val="2B3C77"/>
                </a:solidFill>
                <a:latin typeface="Tahoma"/>
                <a:cs typeface="Tahoma"/>
              </a:rPr>
              <a:t> </a:t>
            </a:r>
            <a:r>
              <a:rPr lang="fr-FR" sz="3250" spc="-30">
                <a:solidFill>
                  <a:srgbClr val="2B3C77"/>
                </a:solidFill>
                <a:latin typeface="Tahoma"/>
                <a:cs typeface="Tahoma"/>
              </a:rPr>
              <a:t>titre</a:t>
            </a:r>
            <a:r>
              <a:rPr lang="fr-FR" sz="3250" spc="-90">
                <a:solidFill>
                  <a:srgbClr val="2B3C77"/>
                </a:solidFill>
                <a:latin typeface="Tahoma"/>
                <a:cs typeface="Tahoma"/>
              </a:rPr>
              <a:t> </a:t>
            </a:r>
            <a:r>
              <a:rPr lang="fr-FR" sz="3250" spc="-10">
                <a:solidFill>
                  <a:srgbClr val="2B3C77"/>
                </a:solidFill>
                <a:latin typeface="Tahoma"/>
                <a:cs typeface="Tahoma"/>
              </a:rPr>
              <a:t>de</a:t>
            </a:r>
            <a:r>
              <a:rPr lang="fr-FR" sz="3250" spc="-85">
                <a:solidFill>
                  <a:srgbClr val="2B3C77"/>
                </a:solidFill>
                <a:latin typeface="Tahoma"/>
                <a:cs typeface="Tahoma"/>
              </a:rPr>
              <a:t> </a:t>
            </a:r>
            <a:r>
              <a:rPr lang="fr-FR" sz="3250" spc="-15">
                <a:solidFill>
                  <a:srgbClr val="2B3C77"/>
                </a:solidFill>
                <a:latin typeface="Tahoma"/>
                <a:cs typeface="Tahoma"/>
              </a:rPr>
              <a:t>la</a:t>
            </a:r>
            <a:r>
              <a:rPr lang="fr-FR" sz="3250" spc="-90">
                <a:solidFill>
                  <a:srgbClr val="2B3C77"/>
                </a:solidFill>
                <a:latin typeface="Tahoma"/>
                <a:cs typeface="Tahoma"/>
              </a:rPr>
              <a:t> </a:t>
            </a:r>
            <a:r>
              <a:rPr lang="fr-FR" sz="3250" spc="-25">
                <a:solidFill>
                  <a:srgbClr val="2B3C77"/>
                </a:solidFill>
                <a:latin typeface="Tahoma"/>
                <a:cs typeface="Tahoma"/>
              </a:rPr>
              <a:t>slide</a:t>
            </a:r>
            <a:endParaRPr lang="fr-FR" sz="3250">
              <a:latin typeface="Tahoma"/>
              <a:cs typeface="Tahoma"/>
            </a:endParaRPr>
          </a:p>
        </p:txBody>
      </p:sp>
      <p:sp>
        <p:nvSpPr>
          <p:cNvPr id="39" name="Espace réservé du texte 7">
            <a:extLst>
              <a:ext uri="{FF2B5EF4-FFF2-40B4-BE49-F238E27FC236}">
                <a16:creationId xmlns:a16="http://schemas.microsoft.com/office/drawing/2014/main" id="{AAF916E6-1F51-714C-A4CC-6756E4C39DB1}"/>
              </a:ext>
            </a:extLst>
          </p:cNvPr>
          <p:cNvSpPr>
            <a:spLocks noGrp="1"/>
          </p:cNvSpPr>
          <p:nvPr>
            <p:ph type="body" sz="quarter" idx="12" hasCustomPrompt="1"/>
          </p:nvPr>
        </p:nvSpPr>
        <p:spPr>
          <a:xfrm>
            <a:off x="1593850" y="3749675"/>
            <a:ext cx="16687800" cy="4724400"/>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r>
              <a:rPr lang="fr-FR" sz="2400" b="1" spc="-5">
                <a:solidFill>
                  <a:srgbClr val="2B3C77"/>
                </a:solidFill>
                <a:latin typeface="Tahoma"/>
                <a:cs typeface="Tahoma"/>
              </a:rPr>
              <a:t> </a:t>
            </a: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r>
              <a:rPr lang="fr-FR" sz="2400" err="1">
                <a:solidFill>
                  <a:srgbClr val="2B3C77"/>
                </a:solidFill>
                <a:latin typeface="Tahoma"/>
                <a:cs typeface="Tahoma"/>
              </a:rPr>
              <a:t>Nemo</a:t>
            </a:r>
            <a:r>
              <a:rPr lang="fr-FR" sz="2400">
                <a:solidFill>
                  <a:srgbClr val="2B3C77"/>
                </a:solidFill>
                <a:latin typeface="Tahoma"/>
                <a:cs typeface="Tahoma"/>
              </a:rPr>
              <a: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err="1">
                <a:solidFill>
                  <a:srgbClr val="2B3C77"/>
                </a:solidFill>
                <a:latin typeface="Tahoma"/>
                <a:cs typeface="Tahoma"/>
              </a:rPr>
              <a:t>ipsam</a:t>
            </a:r>
            <a:r>
              <a:rPr lang="fr-FR" sz="240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quia </a:t>
            </a:r>
            <a:r>
              <a:rPr lang="fr-FR" sz="2400" spc="-10" err="1">
                <a:solidFill>
                  <a:srgbClr val="2B3C77"/>
                </a:solidFill>
                <a:latin typeface="Tahoma"/>
                <a:cs typeface="Tahoma"/>
              </a:rPr>
              <a:t>voluptas</a:t>
            </a:r>
            <a:r>
              <a:rPr lang="fr-FR" sz="2400" spc="-10">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aspernatur</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5" err="1">
                <a:solidFill>
                  <a:srgbClr val="2B3C77"/>
                </a:solidFill>
                <a:latin typeface="Tahoma"/>
                <a:cs typeface="Tahoma"/>
              </a:rPr>
              <a:t>odit</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10" err="1">
                <a:solidFill>
                  <a:srgbClr val="2B3C77"/>
                </a:solidFill>
                <a:latin typeface="Tahoma"/>
                <a:cs typeface="Tahoma"/>
              </a:rPr>
              <a:t>fugit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consequuntur</a:t>
            </a:r>
            <a:r>
              <a:rPr lang="fr-FR" sz="2400" spc="-5">
                <a:solidFill>
                  <a:srgbClr val="2B3C77"/>
                </a:solidFill>
                <a:latin typeface="Tahoma"/>
                <a:cs typeface="Tahoma"/>
              </a:rPr>
              <a:t> </a:t>
            </a:r>
            <a:r>
              <a:rPr lang="fr-FR" sz="2400" err="1">
                <a:solidFill>
                  <a:srgbClr val="2B3C77"/>
                </a:solidFill>
                <a:latin typeface="Tahoma"/>
                <a:cs typeface="Tahoma"/>
              </a:rPr>
              <a:t>magni</a:t>
            </a:r>
            <a:r>
              <a:rPr lang="fr-FR" sz="2400">
                <a:solidFill>
                  <a:srgbClr val="2B3C77"/>
                </a:solidFill>
                <a:latin typeface="Tahoma"/>
                <a:cs typeface="Tahoma"/>
              </a:rPr>
              <a:t> </a:t>
            </a:r>
            <a:r>
              <a:rPr lang="fr-FR" sz="2400" spc="-5" err="1">
                <a:solidFill>
                  <a:srgbClr val="2B3C77"/>
                </a:solidFill>
                <a:latin typeface="Tahoma"/>
                <a:cs typeface="Tahoma"/>
              </a:rPr>
              <a:t>dolores</a:t>
            </a:r>
            <a:r>
              <a:rPr lang="fr-FR" sz="2400" spc="-5">
                <a:solidFill>
                  <a:srgbClr val="2B3C77"/>
                </a:solidFill>
                <a:latin typeface="Tahoma"/>
                <a:cs typeface="Tahoma"/>
              </a:rPr>
              <a:t> </a:t>
            </a:r>
            <a:r>
              <a:rPr lang="fr-FR" sz="2400" err="1">
                <a:solidFill>
                  <a:srgbClr val="2B3C77"/>
                </a:solidFill>
                <a:latin typeface="Tahoma"/>
                <a:cs typeface="Tahoma"/>
              </a:rPr>
              <a:t>eos</a:t>
            </a:r>
            <a:r>
              <a:rPr lang="fr-FR" sz="2400">
                <a:solidFill>
                  <a:srgbClr val="2B3C77"/>
                </a:solidFill>
                <a:latin typeface="Tahoma"/>
                <a:cs typeface="Tahoma"/>
              </a:rPr>
              <a:t> </a:t>
            </a:r>
            <a:r>
              <a:rPr lang="fr-FR" sz="2400" spc="-10">
                <a:solidFill>
                  <a:srgbClr val="2B3C77"/>
                </a:solidFill>
                <a:latin typeface="Tahoma"/>
                <a:cs typeface="Tahoma"/>
              </a:rPr>
              <a:t>qui </a:t>
            </a:r>
            <a:r>
              <a:rPr lang="fr-FR" sz="2400" spc="-5">
                <a:solidFill>
                  <a:srgbClr val="2B3C77"/>
                </a:solidFill>
                <a:latin typeface="Tahoma"/>
                <a:cs typeface="Tahoma"/>
              </a:rPr>
              <a:t> </a:t>
            </a:r>
            <a:r>
              <a:rPr lang="fr-FR" sz="2400" spc="-10" err="1">
                <a:solidFill>
                  <a:srgbClr val="2B3C77"/>
                </a:solidFill>
                <a:latin typeface="Tahoma"/>
                <a:cs typeface="Tahoma"/>
              </a:rPr>
              <a:t>ratione</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sequi</a:t>
            </a:r>
            <a:r>
              <a:rPr lang="fr-FR" sz="2400" spc="-5">
                <a:solidFill>
                  <a:srgbClr val="2B3C77"/>
                </a:solidFill>
                <a:latin typeface="Tahoma"/>
                <a:cs typeface="Tahoma"/>
              </a:rPr>
              <a:t> </a:t>
            </a:r>
            <a:r>
              <a:rPr lang="fr-FR" sz="2400" spc="-5" err="1">
                <a:solidFill>
                  <a:srgbClr val="2B3C77"/>
                </a:solidFill>
                <a:latin typeface="Tahoma"/>
                <a:cs typeface="Tahoma"/>
              </a:rPr>
              <a:t>nesciunt</a:t>
            </a:r>
            <a:r>
              <a:rPr lang="fr-FR" sz="2400" spc="-5">
                <a:solidFill>
                  <a:srgbClr val="2B3C77"/>
                </a:solidFill>
                <a:latin typeface="Tahoma"/>
                <a:cs typeface="Tahoma"/>
              </a:rPr>
              <a:t>. </a:t>
            </a:r>
            <a:r>
              <a:rPr lang="fr-FR" sz="2400" err="1">
                <a:solidFill>
                  <a:srgbClr val="2B3C77"/>
                </a:solidFill>
                <a:latin typeface="Tahoma"/>
                <a:cs typeface="Tahoma"/>
              </a:rPr>
              <a:t>Neque</a:t>
            </a:r>
            <a:r>
              <a:rPr lang="fr-FR" sz="2400">
                <a:solidFill>
                  <a:srgbClr val="2B3C77"/>
                </a:solidFill>
                <a:latin typeface="Tahoma"/>
                <a:cs typeface="Tahoma"/>
              </a:rPr>
              <a:t> </a:t>
            </a:r>
            <a:r>
              <a:rPr lang="fr-FR" sz="2400" spc="-5" err="1">
                <a:solidFill>
                  <a:srgbClr val="2B3C77"/>
                </a:solidFill>
                <a:latin typeface="Tahoma"/>
                <a:cs typeface="Tahoma"/>
              </a:rPr>
              <a:t>porro</a:t>
            </a:r>
            <a:r>
              <a:rPr lang="fr-FR" sz="2400" spc="-5">
                <a:solidFill>
                  <a:srgbClr val="2B3C77"/>
                </a:solidFill>
                <a:latin typeface="Tahoma"/>
                <a:cs typeface="Tahoma"/>
              </a:rPr>
              <a:t> </a:t>
            </a:r>
            <a:r>
              <a:rPr lang="fr-FR" sz="2400" spc="-5" err="1">
                <a:solidFill>
                  <a:srgbClr val="2B3C77"/>
                </a:solidFill>
                <a:latin typeface="Tahoma"/>
                <a:cs typeface="Tahoma"/>
              </a:rPr>
              <a:t>quisquam</a:t>
            </a:r>
            <a:r>
              <a:rPr lang="fr-FR" sz="2400" spc="-5">
                <a:solidFill>
                  <a:srgbClr val="2B3C77"/>
                </a:solidFill>
                <a:latin typeface="Tahoma"/>
                <a:cs typeface="Tahoma"/>
              </a:rPr>
              <a:t> est, </a:t>
            </a:r>
            <a:r>
              <a:rPr lang="fr-FR" sz="2400">
                <a:solidFill>
                  <a:srgbClr val="2B3C77"/>
                </a:solidFill>
                <a:latin typeface="Tahoma"/>
                <a:cs typeface="Tahoma"/>
              </a:rPr>
              <a:t>qui </a:t>
            </a:r>
            <a:r>
              <a:rPr lang="fr-FR" sz="2400" spc="-5" err="1">
                <a:solidFill>
                  <a:srgbClr val="2B3C77"/>
                </a:solidFill>
                <a:latin typeface="Tahoma"/>
                <a:cs typeface="Tahoma"/>
              </a:rPr>
              <a:t>dolorem</a:t>
            </a:r>
            <a:r>
              <a:rPr lang="fr-FR" sz="2400" spc="-5">
                <a:solidFill>
                  <a:srgbClr val="2B3C77"/>
                </a:solidFill>
                <a:latin typeface="Tahoma"/>
                <a:cs typeface="Tahoma"/>
              </a:rPr>
              <a:t> </a:t>
            </a:r>
            <a:r>
              <a:rPr lang="fr-FR" sz="2400" err="1">
                <a:solidFill>
                  <a:srgbClr val="2B3C77"/>
                </a:solidFill>
                <a:latin typeface="Tahoma"/>
                <a:cs typeface="Tahoma"/>
              </a:rPr>
              <a:t>ipsum</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dolor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amet</a:t>
            </a:r>
            <a:r>
              <a:rPr lang="fr-FR" sz="2400" spc="-5">
                <a:solidFill>
                  <a:srgbClr val="2B3C77"/>
                </a:solidFill>
                <a:latin typeface="Tahoma"/>
                <a:cs typeface="Tahoma"/>
              </a:rPr>
              <a:t>, </a:t>
            </a:r>
            <a:r>
              <a:rPr lang="fr-FR" sz="2400" spc="-25" err="1">
                <a:solidFill>
                  <a:srgbClr val="2B3C77"/>
                </a:solidFill>
                <a:latin typeface="Tahoma"/>
                <a:cs typeface="Tahoma"/>
              </a:rPr>
              <a:t>consectetur</a:t>
            </a:r>
            <a:r>
              <a:rPr lang="fr-FR" sz="2400" spc="-25">
                <a:solidFill>
                  <a:srgbClr val="2B3C77"/>
                </a:solidFill>
                <a:latin typeface="Tahoma"/>
                <a:cs typeface="Tahoma"/>
              </a:rPr>
              <a:t>, </a:t>
            </a:r>
            <a:r>
              <a:rPr lang="fr-FR" sz="2400" spc="-10" err="1">
                <a:solidFill>
                  <a:srgbClr val="2B3C77"/>
                </a:solidFill>
                <a:latin typeface="Tahoma"/>
                <a:cs typeface="Tahoma"/>
              </a:rPr>
              <a:t>adipisci</a:t>
            </a:r>
            <a:r>
              <a:rPr lang="fr-FR" sz="2400" spc="-10">
                <a:solidFill>
                  <a:srgbClr val="2B3C77"/>
                </a:solidFill>
                <a:latin typeface="Tahoma"/>
                <a:cs typeface="Tahoma"/>
              </a:rPr>
              <a:t> </a:t>
            </a:r>
            <a:r>
              <a:rPr lang="fr-FR" sz="2400" spc="-10" err="1">
                <a:solidFill>
                  <a:srgbClr val="2B3C77"/>
                </a:solidFill>
                <a:latin typeface="Tahoma"/>
                <a:cs typeface="Tahoma"/>
              </a:rPr>
              <a:t>velit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a:solidFill>
                  <a:srgbClr val="2B3C77"/>
                </a:solidFill>
                <a:latin typeface="Tahoma"/>
                <a:cs typeface="Tahoma"/>
              </a:rPr>
              <a:t>non </a:t>
            </a:r>
            <a:r>
              <a:rPr lang="fr-FR" sz="2400" err="1">
                <a:solidFill>
                  <a:srgbClr val="2B3C77"/>
                </a:solidFill>
                <a:latin typeface="Tahoma"/>
                <a:cs typeface="Tahoma"/>
              </a:rPr>
              <a:t>numquam</a:t>
            </a:r>
            <a:r>
              <a:rPr lang="fr-FR" sz="2400">
                <a:solidFill>
                  <a:srgbClr val="2B3C77"/>
                </a:solidFill>
                <a:latin typeface="Tahoma"/>
                <a:cs typeface="Tahoma"/>
              </a:rPr>
              <a:t> </a:t>
            </a:r>
            <a:r>
              <a:rPr lang="fr-FR" sz="2400" spc="-5" err="1">
                <a:solidFill>
                  <a:srgbClr val="2B3C77"/>
                </a:solidFill>
                <a:latin typeface="Tahoma"/>
                <a:cs typeface="Tahoma"/>
              </a:rPr>
              <a:t>eius</a:t>
            </a:r>
            <a:r>
              <a:rPr lang="fr-FR" sz="2400" spc="-5">
                <a:solidFill>
                  <a:srgbClr val="2B3C77"/>
                </a:solidFill>
                <a:latin typeface="Tahoma"/>
                <a:cs typeface="Tahoma"/>
              </a:rPr>
              <a:t> </a:t>
            </a:r>
            <a:r>
              <a:rPr lang="fr-FR" sz="2400" err="1">
                <a:solidFill>
                  <a:srgbClr val="2B3C77"/>
                </a:solidFill>
                <a:latin typeface="Tahoma"/>
                <a:cs typeface="Tahoma"/>
              </a:rPr>
              <a:t>modi</a:t>
            </a:r>
            <a:r>
              <a:rPr lang="fr-FR" sz="2400">
                <a:solidFill>
                  <a:srgbClr val="2B3C77"/>
                </a:solidFill>
                <a:latin typeface="Tahoma"/>
                <a:cs typeface="Tahoma"/>
              </a:rPr>
              <a:t> </a:t>
            </a:r>
            <a:r>
              <a:rPr lang="fr-FR" sz="2400" spc="5">
                <a:solidFill>
                  <a:srgbClr val="2B3C77"/>
                </a:solidFill>
                <a:latin typeface="Tahoma"/>
                <a:cs typeface="Tahoma"/>
              </a:rPr>
              <a:t> </a:t>
            </a:r>
            <a:r>
              <a:rPr lang="fr-FR" sz="2400" spc="-10" err="1">
                <a:solidFill>
                  <a:srgbClr val="2B3C77"/>
                </a:solidFill>
                <a:latin typeface="Tahoma"/>
                <a:cs typeface="Tahoma"/>
              </a:rPr>
              <a:t>tempora</a:t>
            </a:r>
            <a:r>
              <a:rPr lang="fr-FR" sz="2400" spc="-10">
                <a:solidFill>
                  <a:srgbClr val="2B3C77"/>
                </a:solidFill>
                <a:latin typeface="Tahoma"/>
                <a:cs typeface="Tahoma"/>
              </a:rPr>
              <a:t> </a:t>
            </a:r>
            <a:r>
              <a:rPr lang="fr-FR" sz="2400" spc="-5" err="1">
                <a:solidFill>
                  <a:srgbClr val="2B3C77"/>
                </a:solidFill>
                <a:latin typeface="Tahoma"/>
                <a:cs typeface="Tahoma"/>
              </a:rPr>
              <a:t>incidunt</a:t>
            </a:r>
            <a:r>
              <a:rPr lang="fr-FR" sz="2400" spc="-5">
                <a:solidFill>
                  <a:srgbClr val="2B3C77"/>
                </a:solidFill>
                <a:latin typeface="Tahoma"/>
                <a:cs typeface="Tahoma"/>
              </a:rPr>
              <a:t> </a:t>
            </a:r>
            <a:r>
              <a:rPr lang="fr-FR" sz="2400">
                <a:solidFill>
                  <a:srgbClr val="2B3C77"/>
                </a:solidFill>
                <a:latin typeface="Tahoma"/>
                <a:cs typeface="Tahoma"/>
              </a:rPr>
              <a:t>ut </a:t>
            </a:r>
            <a:r>
              <a:rPr lang="fr-FR" sz="2400" spc="-5" err="1">
                <a:solidFill>
                  <a:srgbClr val="2B3C77"/>
                </a:solidFill>
                <a:latin typeface="Tahoma"/>
                <a:cs typeface="Tahoma"/>
              </a:rPr>
              <a:t>labore</a:t>
            </a:r>
            <a:r>
              <a:rPr lang="fr-FR" sz="2400" spc="-5">
                <a:solidFill>
                  <a:srgbClr val="2B3C77"/>
                </a:solidFill>
                <a:latin typeface="Tahoma"/>
                <a:cs typeface="Tahoma"/>
              </a:rPr>
              <a:t> </a:t>
            </a:r>
            <a:r>
              <a:rPr lang="fr-FR" sz="2400">
                <a:solidFill>
                  <a:srgbClr val="2B3C77"/>
                </a:solidFill>
                <a:latin typeface="Tahoma"/>
                <a:cs typeface="Tahoma"/>
              </a:rPr>
              <a:t>et </a:t>
            </a:r>
            <a:r>
              <a:rPr lang="fr-FR" sz="2400" spc="-5" err="1">
                <a:solidFill>
                  <a:srgbClr val="2B3C77"/>
                </a:solidFill>
                <a:latin typeface="Tahoma"/>
                <a:cs typeface="Tahoma"/>
              </a:rPr>
              <a:t>dolore</a:t>
            </a:r>
            <a:r>
              <a:rPr lang="fr-FR" sz="2400" spc="-5">
                <a:solidFill>
                  <a:srgbClr val="2B3C77"/>
                </a:solidFill>
                <a:latin typeface="Tahoma"/>
                <a:cs typeface="Tahoma"/>
              </a:rPr>
              <a:t> </a:t>
            </a:r>
            <a:r>
              <a:rPr lang="fr-FR" sz="2400" err="1">
                <a:solidFill>
                  <a:srgbClr val="2B3C77"/>
                </a:solidFill>
                <a:latin typeface="Tahoma"/>
                <a:cs typeface="Tahoma"/>
              </a:rPr>
              <a:t>magnam</a:t>
            </a:r>
            <a:r>
              <a:rPr lang="fr-FR" sz="2400">
                <a:solidFill>
                  <a:srgbClr val="2B3C77"/>
                </a:solidFill>
                <a:latin typeface="Tahoma"/>
                <a:cs typeface="Tahoma"/>
              </a:rPr>
              <a:t> </a:t>
            </a:r>
            <a:r>
              <a:rPr lang="fr-FR" sz="2400" spc="-5" err="1">
                <a:solidFill>
                  <a:srgbClr val="2B3C77"/>
                </a:solidFill>
                <a:latin typeface="Tahoma"/>
                <a:cs typeface="Tahoma"/>
              </a:rPr>
              <a:t>aliquam</a:t>
            </a:r>
            <a:r>
              <a:rPr lang="fr-FR" sz="2400" spc="-5">
                <a:solidFill>
                  <a:srgbClr val="2B3C77"/>
                </a:solidFill>
                <a:latin typeface="Tahoma"/>
                <a:cs typeface="Tahoma"/>
              </a:rPr>
              <a:t> </a:t>
            </a:r>
            <a:r>
              <a:rPr lang="fr-FR" sz="2400" spc="-10" err="1">
                <a:solidFill>
                  <a:srgbClr val="2B3C77"/>
                </a:solidFill>
                <a:latin typeface="Tahoma"/>
                <a:cs typeface="Tahoma"/>
              </a:rPr>
              <a:t>quaerat</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a:solidFill>
                  <a:srgbClr val="2B3C77"/>
                </a:solidFill>
                <a:latin typeface="Tahoma"/>
                <a:cs typeface="Tahoma"/>
              </a:rPr>
              <a:t>Ut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spc="5">
                <a:solidFill>
                  <a:srgbClr val="2B3C77"/>
                </a:solidFill>
                <a:latin typeface="Tahoma"/>
                <a:cs typeface="Tahoma"/>
              </a:rPr>
              <a:t>ad </a:t>
            </a:r>
            <a:r>
              <a:rPr lang="fr-FR" sz="2400" spc="-5">
                <a:solidFill>
                  <a:srgbClr val="2B3C77"/>
                </a:solidFill>
                <a:latin typeface="Tahoma"/>
                <a:cs typeface="Tahoma"/>
              </a:rPr>
              <a:t>minima </a:t>
            </a:r>
            <a:r>
              <a:rPr lang="fr-FR" sz="2400" spc="-5" err="1">
                <a:solidFill>
                  <a:srgbClr val="2B3C77"/>
                </a:solidFill>
                <a:latin typeface="Tahoma"/>
                <a:cs typeface="Tahoma"/>
              </a:rPr>
              <a:t>veniam</a:t>
            </a:r>
            <a:r>
              <a:rPr lang="fr-FR" sz="2400" spc="-5">
                <a:solidFill>
                  <a:srgbClr val="2B3C77"/>
                </a:solidFill>
                <a:latin typeface="Tahoma"/>
                <a:cs typeface="Tahoma"/>
              </a:rPr>
              <a:t>, </a:t>
            </a:r>
            <a:r>
              <a:rPr lang="fr-FR" sz="2400" spc="-5" err="1">
                <a:solidFill>
                  <a:srgbClr val="2B3C77"/>
                </a:solidFill>
                <a:latin typeface="Tahoma"/>
                <a:cs typeface="Tahoma"/>
              </a:rPr>
              <a:t>quis</a:t>
            </a:r>
            <a:r>
              <a:rPr lang="fr-FR" sz="2400" spc="-5">
                <a:solidFill>
                  <a:srgbClr val="2B3C77"/>
                </a:solidFill>
                <a:latin typeface="Tahoma"/>
                <a:cs typeface="Tahoma"/>
              </a:rPr>
              <a:t> </a:t>
            </a:r>
            <a:r>
              <a:rPr lang="fr-FR" sz="2400" spc="-5" err="1">
                <a:solidFill>
                  <a:srgbClr val="2B3C77"/>
                </a:solidFill>
                <a:latin typeface="Tahoma"/>
                <a:cs typeface="Tahoma"/>
              </a:rPr>
              <a:t>nostrum</a:t>
            </a:r>
            <a:r>
              <a:rPr lang="fr-FR" sz="2400" spc="-5">
                <a:solidFill>
                  <a:srgbClr val="2B3C77"/>
                </a:solidFill>
                <a:latin typeface="Tahoma"/>
                <a:cs typeface="Tahoma"/>
              </a:rPr>
              <a:t> </a:t>
            </a:r>
            <a:r>
              <a:rPr lang="fr-FR" sz="2400" spc="-10" err="1">
                <a:solidFill>
                  <a:srgbClr val="2B3C77"/>
                </a:solidFill>
                <a:latin typeface="Tahoma"/>
                <a:cs typeface="Tahoma"/>
              </a:rPr>
              <a:t>exercitationem</a:t>
            </a:r>
            <a:r>
              <a:rPr lang="fr-FR" sz="2400" spc="-10">
                <a:solidFill>
                  <a:srgbClr val="2B3C77"/>
                </a:solidFill>
                <a:latin typeface="Tahoma"/>
                <a:cs typeface="Tahoma"/>
              </a:rPr>
              <a:t> </a:t>
            </a:r>
            <a:r>
              <a:rPr lang="fr-FR" sz="2400" spc="-5" err="1">
                <a:solidFill>
                  <a:srgbClr val="2B3C77"/>
                </a:solidFill>
                <a:latin typeface="Tahoma"/>
                <a:cs typeface="Tahoma"/>
              </a:rPr>
              <a:t>ullam</a:t>
            </a:r>
            <a:r>
              <a:rPr lang="fr-FR" sz="2400" spc="-5">
                <a:solidFill>
                  <a:srgbClr val="2B3C77"/>
                </a:solidFill>
                <a:latin typeface="Tahoma"/>
                <a:cs typeface="Tahoma"/>
              </a:rPr>
              <a:t> </a:t>
            </a:r>
            <a:r>
              <a:rPr lang="fr-FR" sz="2400" spc="-5" err="1">
                <a:solidFill>
                  <a:srgbClr val="2B3C77"/>
                </a:solidFill>
                <a:latin typeface="Tahoma"/>
                <a:cs typeface="Tahoma"/>
              </a:rPr>
              <a:t>corporis</a:t>
            </a:r>
            <a:r>
              <a:rPr lang="fr-FR" sz="2400" spc="-5">
                <a:solidFill>
                  <a:srgbClr val="2B3C77"/>
                </a:solidFill>
                <a:latin typeface="Tahoma"/>
                <a:cs typeface="Tahoma"/>
              </a:rPr>
              <a:t> </a:t>
            </a:r>
            <a:r>
              <a:rPr lang="fr-FR" sz="2400" spc="-5" err="1">
                <a:solidFill>
                  <a:srgbClr val="2B3C77"/>
                </a:solidFill>
                <a:latin typeface="Tahoma"/>
                <a:cs typeface="Tahoma"/>
              </a:rPr>
              <a:t>suscipit</a:t>
            </a:r>
            <a:r>
              <a:rPr lang="fr-FR" sz="2400" spc="-5">
                <a:solidFill>
                  <a:srgbClr val="2B3C77"/>
                </a:solidFill>
                <a:latin typeface="Tahoma"/>
                <a:cs typeface="Tahoma"/>
              </a:rPr>
              <a:t> </a:t>
            </a:r>
            <a:r>
              <a:rPr lang="fr-FR" sz="2400">
                <a:solidFill>
                  <a:srgbClr val="2B3C77"/>
                </a:solidFill>
                <a:latin typeface="Tahoma"/>
                <a:cs typeface="Tahoma"/>
              </a:rPr>
              <a:t> </a:t>
            </a:r>
            <a:r>
              <a:rPr lang="fr-FR" sz="2400" spc="-5" err="1">
                <a:solidFill>
                  <a:srgbClr val="2B3C77"/>
                </a:solidFill>
                <a:latin typeface="Tahoma"/>
                <a:cs typeface="Tahoma"/>
              </a:rPr>
              <a:t>laboriosam</a:t>
            </a:r>
            <a:r>
              <a:rPr lang="fr-FR" sz="2400" spc="-5">
                <a:solidFill>
                  <a:srgbClr val="2B3C77"/>
                </a:solidFill>
                <a:latin typeface="Tahoma"/>
                <a:cs typeface="Tahoma"/>
              </a:rPr>
              <a:t>,</a:t>
            </a:r>
            <a:r>
              <a:rPr lang="fr-FR" sz="2400" spc="-20">
                <a:solidFill>
                  <a:srgbClr val="2B3C77"/>
                </a:solidFill>
                <a:latin typeface="Tahoma"/>
                <a:cs typeface="Tahoma"/>
              </a:rPr>
              <a:t> </a:t>
            </a:r>
            <a:r>
              <a:rPr lang="fr-FR" sz="2400" spc="-5" err="1">
                <a:solidFill>
                  <a:srgbClr val="2B3C77"/>
                </a:solidFill>
                <a:latin typeface="Tahoma"/>
                <a:cs typeface="Tahoma"/>
              </a:rPr>
              <a:t>nisi</a:t>
            </a:r>
            <a:r>
              <a:rPr lang="fr-FR" sz="2400" spc="-20">
                <a:solidFill>
                  <a:srgbClr val="2B3C77"/>
                </a:solidFill>
                <a:latin typeface="Tahoma"/>
                <a:cs typeface="Tahoma"/>
              </a:rPr>
              <a:t> </a:t>
            </a:r>
            <a:r>
              <a:rPr lang="fr-FR" sz="2400">
                <a:solidFill>
                  <a:srgbClr val="2B3C77"/>
                </a:solidFill>
                <a:latin typeface="Tahoma"/>
                <a:cs typeface="Tahoma"/>
              </a:rPr>
              <a:t>ut</a:t>
            </a:r>
            <a:r>
              <a:rPr lang="fr-FR" sz="2400" spc="-15">
                <a:solidFill>
                  <a:srgbClr val="2B3C77"/>
                </a:solidFill>
                <a:latin typeface="Tahoma"/>
                <a:cs typeface="Tahoma"/>
              </a:rPr>
              <a:t> </a:t>
            </a:r>
            <a:r>
              <a:rPr lang="fr-FR" sz="2400" spc="-5" err="1">
                <a:solidFill>
                  <a:srgbClr val="2B3C77"/>
                </a:solidFill>
                <a:latin typeface="Tahoma"/>
                <a:cs typeface="Tahoma"/>
              </a:rPr>
              <a:t>aliquid</a:t>
            </a:r>
            <a:r>
              <a:rPr lang="fr-FR" sz="2400" spc="-20">
                <a:solidFill>
                  <a:srgbClr val="2B3C77"/>
                </a:solidFill>
                <a:latin typeface="Tahoma"/>
                <a:cs typeface="Tahoma"/>
              </a:rPr>
              <a:t> </a:t>
            </a:r>
            <a:r>
              <a:rPr lang="fr-FR" sz="2400" spc="5">
                <a:solidFill>
                  <a:srgbClr val="2B3C77"/>
                </a:solidFill>
                <a:latin typeface="Tahoma"/>
                <a:cs typeface="Tahoma"/>
              </a:rPr>
              <a:t>ex</a:t>
            </a:r>
            <a:r>
              <a:rPr lang="fr-FR" sz="2400" spc="-15">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err="1">
                <a:solidFill>
                  <a:srgbClr val="2B3C77"/>
                </a:solidFill>
                <a:latin typeface="Tahoma"/>
                <a:cs typeface="Tahoma"/>
              </a:rPr>
              <a:t>commodi</a:t>
            </a:r>
            <a:r>
              <a:rPr lang="fr-FR" sz="2400" spc="-20">
                <a:solidFill>
                  <a:srgbClr val="2B3C77"/>
                </a:solidFill>
                <a:latin typeface="Tahoma"/>
                <a:cs typeface="Tahoma"/>
              </a:rPr>
              <a:t> </a:t>
            </a:r>
            <a:r>
              <a:rPr lang="fr-FR" sz="2400" spc="-5" err="1">
                <a:solidFill>
                  <a:srgbClr val="2B3C77"/>
                </a:solidFill>
                <a:latin typeface="Tahoma"/>
                <a:cs typeface="Tahoma"/>
              </a:rPr>
              <a:t>consequatur</a:t>
            </a:r>
            <a:r>
              <a:rPr lang="fr-FR" sz="2400" spc="-5">
                <a:solidFill>
                  <a:srgbClr val="2B3C77"/>
                </a:solidFill>
                <a:latin typeface="Tahoma"/>
                <a:cs typeface="Tahoma"/>
              </a:rPr>
              <a:t>?</a:t>
            </a:r>
            <a:r>
              <a:rPr lang="fr-FR" sz="2400" spc="-15">
                <a:solidFill>
                  <a:srgbClr val="2B3C77"/>
                </a:solidFill>
                <a:latin typeface="Tahoma"/>
                <a:cs typeface="Tahoma"/>
              </a:rPr>
              <a:t> </a:t>
            </a:r>
            <a:r>
              <a:rPr lang="fr-FR" sz="2400" err="1">
                <a:solidFill>
                  <a:srgbClr val="2B3C77"/>
                </a:solidFill>
                <a:latin typeface="Tahoma"/>
                <a:cs typeface="Tahoma"/>
              </a:rPr>
              <a:t>Quis</a:t>
            </a:r>
            <a:r>
              <a:rPr lang="fr-FR" sz="2400" spc="-20">
                <a:solidFill>
                  <a:srgbClr val="2B3C77"/>
                </a:solidFill>
                <a:latin typeface="Tahoma"/>
                <a:cs typeface="Tahoma"/>
              </a:rPr>
              <a:t> </a:t>
            </a:r>
            <a:r>
              <a:rPr lang="fr-FR" sz="2400" err="1">
                <a:solidFill>
                  <a:srgbClr val="2B3C77"/>
                </a:solidFill>
                <a:latin typeface="Tahoma"/>
                <a:cs typeface="Tahoma"/>
              </a:rPr>
              <a:t>autem</a:t>
            </a:r>
            <a:r>
              <a:rPr lang="fr-FR" sz="2400" spc="-15">
                <a:solidFill>
                  <a:srgbClr val="2B3C77"/>
                </a:solidFill>
                <a:latin typeface="Tahoma"/>
                <a:cs typeface="Tahoma"/>
              </a:rPr>
              <a:t> </a:t>
            </a:r>
            <a:r>
              <a:rPr lang="fr-FR" sz="2400" spc="-10" err="1">
                <a:solidFill>
                  <a:srgbClr val="2B3C77"/>
                </a:solidFill>
                <a:latin typeface="Tahoma"/>
                <a:cs typeface="Tahoma"/>
              </a:rPr>
              <a:t>vel</a:t>
            </a:r>
            <a:r>
              <a:rPr lang="fr-FR" sz="2400" spc="-20">
                <a:solidFill>
                  <a:srgbClr val="2B3C77"/>
                </a:solidFill>
                <a:latin typeface="Tahoma"/>
                <a:cs typeface="Tahoma"/>
              </a:rPr>
              <a:t> </a:t>
            </a:r>
            <a:r>
              <a:rPr lang="fr-FR" sz="2400" spc="5" err="1">
                <a:solidFill>
                  <a:srgbClr val="2B3C77"/>
                </a:solidFill>
                <a:latin typeface="Tahoma"/>
                <a:cs typeface="Tahoma"/>
              </a:rPr>
              <a:t>eum</a:t>
            </a:r>
            <a:r>
              <a:rPr lang="fr-FR" sz="2400" spc="-20">
                <a:solidFill>
                  <a:srgbClr val="2B3C77"/>
                </a:solidFill>
                <a:latin typeface="Tahoma"/>
                <a:cs typeface="Tahoma"/>
              </a:rPr>
              <a:t> </a:t>
            </a:r>
            <a:r>
              <a:rPr lang="fr-FR" sz="2400" spc="-5" err="1">
                <a:solidFill>
                  <a:srgbClr val="2B3C77"/>
                </a:solidFill>
                <a:latin typeface="Tahoma"/>
                <a:cs typeface="Tahoma"/>
              </a:rPr>
              <a:t>iure</a:t>
            </a:r>
            <a:r>
              <a:rPr lang="fr-FR" sz="2400" spc="-15">
                <a:solidFill>
                  <a:srgbClr val="2B3C77"/>
                </a:solidFill>
                <a:latin typeface="Tahoma"/>
                <a:cs typeface="Tahoma"/>
              </a:rPr>
              <a:t> </a:t>
            </a:r>
            <a:r>
              <a:rPr lang="fr-FR" sz="2400" spc="-10" err="1">
                <a:solidFill>
                  <a:srgbClr val="2B3C77"/>
                </a:solidFill>
                <a:latin typeface="Tahoma"/>
                <a:cs typeface="Tahoma"/>
              </a:rPr>
              <a:t>reprehenderit</a:t>
            </a:r>
            <a:r>
              <a:rPr lang="fr-FR" sz="2400" spc="-20">
                <a:solidFill>
                  <a:srgbClr val="2B3C77"/>
                </a:solidFill>
                <a:latin typeface="Tahoma"/>
                <a:cs typeface="Tahoma"/>
              </a:rPr>
              <a:t> </a:t>
            </a:r>
            <a:r>
              <a:rPr lang="fr-FR" sz="2400">
                <a:solidFill>
                  <a:srgbClr val="2B3C77"/>
                </a:solidFill>
                <a:latin typeface="Tahoma"/>
                <a:cs typeface="Tahoma"/>
              </a:rPr>
              <a:t>qui</a:t>
            </a:r>
            <a:r>
              <a:rPr lang="fr-FR" sz="2400" spc="-15">
                <a:solidFill>
                  <a:srgbClr val="2B3C77"/>
                </a:solidFill>
                <a:latin typeface="Tahoma"/>
                <a:cs typeface="Tahoma"/>
              </a:rPr>
              <a:t> </a:t>
            </a:r>
            <a:r>
              <a:rPr lang="fr-FR" sz="2400">
                <a:solidFill>
                  <a:srgbClr val="2B3C77"/>
                </a:solidFill>
                <a:latin typeface="Tahoma"/>
                <a:cs typeface="Tahoma"/>
              </a:rPr>
              <a:t>in</a:t>
            </a:r>
            <a:r>
              <a:rPr lang="fr-FR" sz="2400" spc="-20">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spc="-10" err="1">
                <a:solidFill>
                  <a:srgbClr val="2B3C77"/>
                </a:solidFill>
                <a:latin typeface="Tahoma"/>
                <a:cs typeface="Tahoma"/>
              </a:rPr>
              <a:t>voluptate</a:t>
            </a:r>
            <a:r>
              <a:rPr lang="fr-FR" sz="2400" spc="-15">
                <a:solidFill>
                  <a:srgbClr val="2B3C77"/>
                </a:solidFill>
                <a:latin typeface="Tahoma"/>
                <a:cs typeface="Tahoma"/>
              </a:rPr>
              <a:t> </a:t>
            </a:r>
            <a:r>
              <a:rPr lang="fr-FR" sz="2400" spc="-10" err="1">
                <a:solidFill>
                  <a:srgbClr val="2B3C77"/>
                </a:solidFill>
                <a:latin typeface="Tahoma"/>
                <a:cs typeface="Tahoma"/>
              </a:rPr>
              <a:t>velit</a:t>
            </a:r>
            <a:r>
              <a:rPr lang="fr-FR" sz="2400" spc="-20">
                <a:solidFill>
                  <a:srgbClr val="2B3C77"/>
                </a:solidFill>
                <a:latin typeface="Tahoma"/>
                <a:cs typeface="Tahoma"/>
              </a:rPr>
              <a:t> </a:t>
            </a:r>
            <a:r>
              <a:rPr lang="fr-FR" sz="2400">
                <a:solidFill>
                  <a:srgbClr val="2B3C77"/>
                </a:solidFill>
                <a:latin typeface="Tahoma"/>
                <a:cs typeface="Tahoma"/>
              </a:rPr>
              <a:t>esse</a:t>
            </a:r>
            <a:r>
              <a:rPr lang="fr-FR" sz="2400" spc="-15">
                <a:solidFill>
                  <a:srgbClr val="2B3C77"/>
                </a:solidFill>
                <a:latin typeface="Tahoma"/>
                <a:cs typeface="Tahoma"/>
              </a:rPr>
              <a:t> </a:t>
            </a:r>
            <a:r>
              <a:rPr lang="fr-FR" sz="2400" err="1">
                <a:solidFill>
                  <a:srgbClr val="2B3C77"/>
                </a:solidFill>
                <a:latin typeface="Tahoma"/>
                <a:cs typeface="Tahoma"/>
              </a:rPr>
              <a:t>quam</a:t>
            </a:r>
            <a:r>
              <a:rPr lang="fr-FR" sz="2400" spc="-20">
                <a:solidFill>
                  <a:srgbClr val="2B3C77"/>
                </a:solidFill>
                <a:latin typeface="Tahoma"/>
                <a:cs typeface="Tahoma"/>
              </a:rPr>
              <a:t> </a:t>
            </a:r>
            <a:r>
              <a:rPr lang="fr-FR" sz="2400" spc="-5">
                <a:solidFill>
                  <a:srgbClr val="2B3C77"/>
                </a:solidFill>
                <a:latin typeface="Tahoma"/>
                <a:cs typeface="Tahoma"/>
              </a:rPr>
              <a:t>nihil</a:t>
            </a:r>
            <a:r>
              <a:rPr lang="fr-FR" sz="2400" spc="-20">
                <a:solidFill>
                  <a:srgbClr val="2B3C77"/>
                </a:solidFill>
                <a:latin typeface="Tahoma"/>
                <a:cs typeface="Tahoma"/>
              </a:rPr>
              <a:t> </a:t>
            </a:r>
            <a:r>
              <a:rPr lang="fr-FR" sz="2400" spc="-5" err="1">
                <a:solidFill>
                  <a:srgbClr val="2B3C77"/>
                </a:solidFill>
                <a:latin typeface="Tahoma"/>
                <a:cs typeface="Tahoma"/>
              </a:rPr>
              <a:t>molestiae</a:t>
            </a:r>
            <a:r>
              <a:rPr lang="fr-FR" sz="2400" spc="-15">
                <a:solidFill>
                  <a:srgbClr val="2B3C77"/>
                </a:solidFill>
                <a:latin typeface="Tahoma"/>
                <a:cs typeface="Tahoma"/>
              </a:rPr>
              <a:t> </a:t>
            </a:r>
            <a:r>
              <a:rPr lang="fr-FR" sz="2400" spc="-25" err="1">
                <a:solidFill>
                  <a:srgbClr val="2B3C77"/>
                </a:solidFill>
                <a:latin typeface="Tahoma"/>
                <a:cs typeface="Tahoma"/>
              </a:rPr>
              <a:t>consequatur</a:t>
            </a:r>
            <a:r>
              <a:rPr lang="fr-FR" sz="2400" spc="-25">
                <a:solidFill>
                  <a:srgbClr val="2B3C77"/>
                </a:solidFill>
                <a:latin typeface="Tahoma"/>
                <a:cs typeface="Tahoma"/>
              </a:rPr>
              <a:t>,</a:t>
            </a:r>
            <a:r>
              <a:rPr lang="fr-FR" sz="2400" spc="-20">
                <a:solidFill>
                  <a:srgbClr val="2B3C77"/>
                </a:solidFill>
                <a:latin typeface="Tahoma"/>
                <a:cs typeface="Tahoma"/>
              </a:rPr>
              <a:t> </a:t>
            </a:r>
            <a:r>
              <a:rPr lang="fr-FR" sz="2400" spc="-10" err="1">
                <a:solidFill>
                  <a:srgbClr val="2B3C77"/>
                </a:solidFill>
                <a:latin typeface="Tahoma"/>
                <a:cs typeface="Tahoma"/>
              </a:rPr>
              <a:t>vel</a:t>
            </a:r>
            <a:endParaRPr lang="fr-FR" sz="2400">
              <a:latin typeface="Tahoma"/>
              <a:cs typeface="Tahoma"/>
            </a:endParaRPr>
          </a:p>
        </p:txBody>
      </p:sp>
      <p:sp>
        <p:nvSpPr>
          <p:cNvPr id="62" name="Espace réservé du texte 78">
            <a:extLst>
              <a:ext uri="{FF2B5EF4-FFF2-40B4-BE49-F238E27FC236}">
                <a16:creationId xmlns:a16="http://schemas.microsoft.com/office/drawing/2014/main" id="{B1F9DC59-681E-AB48-8A09-30559D862082}"/>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63" name="object 10">
            <a:extLst>
              <a:ext uri="{FF2B5EF4-FFF2-40B4-BE49-F238E27FC236}">
                <a16:creationId xmlns:a16="http://schemas.microsoft.com/office/drawing/2014/main" id="{90A76BBA-4279-6046-B459-116FB7994CA1}"/>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64" name="Holder 4">
            <a:extLst>
              <a:ext uri="{FF2B5EF4-FFF2-40B4-BE49-F238E27FC236}">
                <a16:creationId xmlns:a16="http://schemas.microsoft.com/office/drawing/2014/main" id="{B4C87A69-F152-5F4B-90FB-8B53E0B31F24}"/>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Tree>
    <p:extLst>
      <p:ext uri="{BB962C8B-B14F-4D97-AF65-F5344CB8AC3E}">
        <p14:creationId xmlns:p14="http://schemas.microsoft.com/office/powerpoint/2010/main" val="330839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xt+photo">
    <p:bg>
      <p:bgPr>
        <a:solidFill>
          <a:srgbClr val="EFEFEF"/>
        </a:soli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A2106F8F-3152-E14F-820D-733A442296FD}"/>
              </a:ext>
            </a:extLst>
          </p:cNvPr>
          <p:cNvSpPr/>
          <p:nvPr userDrawn="1"/>
        </p:nvSpPr>
        <p:spPr>
          <a:xfrm>
            <a:off x="10128027" y="0"/>
            <a:ext cx="9976485" cy="11308715"/>
          </a:xfrm>
          <a:custGeom>
            <a:avLst/>
            <a:gdLst/>
            <a:ahLst/>
            <a:cxnLst/>
            <a:rect l="l" t="t" r="r" b="b"/>
            <a:pathLst>
              <a:path w="9976485" h="11308715">
                <a:moveTo>
                  <a:pt x="9976072" y="0"/>
                </a:moveTo>
                <a:lnTo>
                  <a:pt x="3872193" y="0"/>
                </a:lnTo>
                <a:lnTo>
                  <a:pt x="0" y="11308555"/>
                </a:lnTo>
                <a:lnTo>
                  <a:pt x="9976072" y="11308555"/>
                </a:lnTo>
                <a:lnTo>
                  <a:pt x="9976072" y="0"/>
                </a:lnTo>
                <a:close/>
              </a:path>
            </a:pathLst>
          </a:custGeom>
          <a:solidFill>
            <a:srgbClr val="FF9700"/>
          </a:solidFill>
        </p:spPr>
        <p:txBody>
          <a:bodyPr wrap="square" lIns="0" tIns="0" rIns="0" bIns="0" rtlCol="0"/>
          <a:lstStyle/>
          <a:p>
            <a:endParaRPr/>
          </a:p>
        </p:txBody>
      </p:sp>
      <p:sp>
        <p:nvSpPr>
          <p:cNvPr id="17" name="bg object 17"/>
          <p:cNvSpPr/>
          <p:nvPr userDrawn="1"/>
        </p:nvSpPr>
        <p:spPr>
          <a:xfrm>
            <a:off x="477472" y="427212"/>
            <a:ext cx="19149695" cy="10114915"/>
          </a:xfrm>
          <a:custGeom>
            <a:avLst/>
            <a:gdLst/>
            <a:ahLst/>
            <a:cxnLst/>
            <a:rect l="l" t="t" r="r" b="b"/>
            <a:pathLst>
              <a:path w="19149695" h="10114915">
                <a:moveTo>
                  <a:pt x="19149154" y="0"/>
                </a:moveTo>
                <a:lnTo>
                  <a:pt x="0" y="0"/>
                </a:lnTo>
                <a:lnTo>
                  <a:pt x="0" y="10114875"/>
                </a:lnTo>
                <a:lnTo>
                  <a:pt x="19149154" y="10114875"/>
                </a:lnTo>
                <a:lnTo>
                  <a:pt x="19149154" y="0"/>
                </a:lnTo>
                <a:close/>
              </a:path>
            </a:pathLst>
          </a:custGeom>
          <a:solidFill>
            <a:srgbClr val="FFFFFF"/>
          </a:solidFill>
        </p:spPr>
        <p:txBody>
          <a:bodyPr wrap="square" lIns="0" tIns="0" rIns="0" bIns="0" rtlCol="0"/>
          <a:lstStyle/>
          <a:p>
            <a:pPr>
              <a:lnSpc>
                <a:spcPct val="130000"/>
              </a:lnSpc>
            </a:pPr>
            <a:endParaRPr/>
          </a:p>
        </p:txBody>
      </p:sp>
      <p:sp>
        <p:nvSpPr>
          <p:cNvPr id="22" name="object 2">
            <a:extLst>
              <a:ext uri="{FF2B5EF4-FFF2-40B4-BE49-F238E27FC236}">
                <a16:creationId xmlns:a16="http://schemas.microsoft.com/office/drawing/2014/main" id="{55569AC9-34FF-1145-B653-A8C178DAC407}"/>
              </a:ext>
            </a:extLst>
          </p:cNvPr>
          <p:cNvSpPr txBox="1">
            <a:spLocks noGrp="1"/>
          </p:cNvSpPr>
          <p:nvPr>
            <p:ph type="title" idx="4294967295"/>
          </p:nvPr>
        </p:nvSpPr>
        <p:spPr>
          <a:xfrm>
            <a:off x="1583062" y="1469977"/>
            <a:ext cx="8119738" cy="704215"/>
          </a:xfrm>
          <a:prstGeom prst="rect">
            <a:avLst/>
          </a:prstGeom>
        </p:spPr>
        <p:txBody>
          <a:bodyPr vert="horz" wrap="square" lIns="0" tIns="12700" rIns="0" bIns="0" rtlCol="0">
            <a:spAutoFit/>
          </a:bodyPr>
          <a:lstStyle>
            <a:lvl1pPr>
              <a:defRPr sz="4450" b="1" i="0" kern="0" spc="-25" dirty="0">
                <a:solidFill>
                  <a:srgbClr val="2B3C77"/>
                </a:solidFill>
                <a:latin typeface="Tahoma"/>
                <a:ea typeface="+mj-ea"/>
                <a:cs typeface="Tahoma"/>
              </a:defRPr>
            </a:lvl1pPr>
          </a:lstStyle>
          <a:p>
            <a:pPr marL="12700">
              <a:lnSpc>
                <a:spcPct val="100000"/>
              </a:lnSpc>
              <a:spcBef>
                <a:spcPts val="100"/>
              </a:spcBef>
            </a:pPr>
            <a:r>
              <a:rPr sz="4450" spc="-40">
                <a:solidFill>
                  <a:srgbClr val="2B3C77"/>
                </a:solidFill>
              </a:rPr>
              <a:t>Titre</a:t>
            </a:r>
            <a:r>
              <a:rPr sz="4450" spc="-125">
                <a:solidFill>
                  <a:srgbClr val="2B3C77"/>
                </a:solidFill>
              </a:rPr>
              <a:t> </a:t>
            </a:r>
            <a:r>
              <a:rPr sz="4450" spc="-25">
                <a:solidFill>
                  <a:srgbClr val="2B3C77"/>
                </a:solidFill>
              </a:rPr>
              <a:t>de</a:t>
            </a:r>
            <a:r>
              <a:rPr sz="4450" spc="-130">
                <a:solidFill>
                  <a:srgbClr val="2B3C77"/>
                </a:solidFill>
              </a:rPr>
              <a:t> </a:t>
            </a:r>
            <a:r>
              <a:rPr sz="4450" spc="-25">
                <a:solidFill>
                  <a:srgbClr val="2B3C77"/>
                </a:solidFill>
              </a:rPr>
              <a:t>la</a:t>
            </a:r>
            <a:r>
              <a:rPr sz="4450" spc="-125">
                <a:solidFill>
                  <a:srgbClr val="2B3C77"/>
                </a:solidFill>
              </a:rPr>
              <a:t> </a:t>
            </a:r>
            <a:r>
              <a:rPr sz="4450" spc="-50">
                <a:solidFill>
                  <a:srgbClr val="2B3C77"/>
                </a:solidFill>
              </a:rPr>
              <a:t>slide</a:t>
            </a:r>
            <a:endParaRPr sz="4450"/>
          </a:p>
        </p:txBody>
      </p:sp>
      <p:sp>
        <p:nvSpPr>
          <p:cNvPr id="27" name="Espace réservé du texte 2">
            <a:extLst>
              <a:ext uri="{FF2B5EF4-FFF2-40B4-BE49-F238E27FC236}">
                <a16:creationId xmlns:a16="http://schemas.microsoft.com/office/drawing/2014/main" id="{7760197A-747A-D741-96C2-EFA5DCD092FF}"/>
              </a:ext>
            </a:extLst>
          </p:cNvPr>
          <p:cNvSpPr>
            <a:spLocks noGrp="1"/>
          </p:cNvSpPr>
          <p:nvPr>
            <p:ph type="body" sz="quarter" idx="10" hasCustomPrompt="1"/>
          </p:nvPr>
        </p:nvSpPr>
        <p:spPr>
          <a:xfrm>
            <a:off x="1593850" y="2454275"/>
            <a:ext cx="8114492" cy="500137"/>
          </a:xfrm>
          <a:prstGeom prst="rect">
            <a:avLst/>
          </a:prstGeom>
        </p:spPr>
        <p:txBody>
          <a:bodyPr/>
          <a:lstStyle>
            <a:lvl1pPr>
              <a:defRPr lang="fr-FR" sz="3250" kern="1200" spc="-30" dirty="0" smtClean="0">
                <a:solidFill>
                  <a:srgbClr val="2B3C77"/>
                </a:solidFill>
                <a:latin typeface="Tahoma"/>
                <a:ea typeface="+mn-ea"/>
                <a:cs typeface="Tahoma"/>
              </a:defRPr>
            </a:lvl1pPr>
            <a:lvl2pPr>
              <a:defRPr lang="fr-FR" sz="3250" kern="1200" spc="-30" dirty="0" smtClean="0">
                <a:solidFill>
                  <a:srgbClr val="2B3C77"/>
                </a:solidFill>
                <a:latin typeface="Tahoma"/>
                <a:ea typeface="+mn-ea"/>
                <a:cs typeface="Tahoma"/>
              </a:defRPr>
            </a:lvl2pPr>
            <a:lvl3pPr>
              <a:defRPr lang="fr-FR" sz="3250" kern="1200" spc="-30" dirty="0" smtClean="0">
                <a:solidFill>
                  <a:srgbClr val="2B3C77"/>
                </a:solidFill>
                <a:latin typeface="Tahoma"/>
                <a:ea typeface="+mn-ea"/>
                <a:cs typeface="Tahoma"/>
              </a:defRPr>
            </a:lvl3pPr>
            <a:lvl4pPr>
              <a:defRPr lang="fr-FR" sz="3250" kern="1200" spc="-30" dirty="0" smtClean="0">
                <a:solidFill>
                  <a:srgbClr val="2B3C77"/>
                </a:solidFill>
                <a:latin typeface="Tahoma"/>
                <a:ea typeface="+mn-ea"/>
                <a:cs typeface="Tahoma"/>
              </a:defRPr>
            </a:lvl4pPr>
            <a:lvl5pPr>
              <a:defRPr lang="fr-FR" sz="3250" kern="1200" spc="-30" dirty="0">
                <a:solidFill>
                  <a:srgbClr val="2B3C77"/>
                </a:solidFill>
                <a:latin typeface="Tahoma"/>
                <a:ea typeface="+mn-ea"/>
                <a:cs typeface="Tahoma"/>
              </a:defRPr>
            </a:lvl5pPr>
          </a:lstStyle>
          <a:p>
            <a:pPr marL="12700">
              <a:lnSpc>
                <a:spcPct val="100000"/>
              </a:lnSpc>
              <a:spcBef>
                <a:spcPts val="115"/>
              </a:spcBef>
            </a:pPr>
            <a:r>
              <a:rPr lang="fr-FR" sz="3250" spc="-20">
                <a:solidFill>
                  <a:srgbClr val="2B3C77"/>
                </a:solidFill>
                <a:latin typeface="Tahoma"/>
                <a:cs typeface="Tahoma"/>
              </a:rPr>
              <a:t>Sous</a:t>
            </a:r>
            <a:r>
              <a:rPr lang="fr-FR" sz="3250" spc="-90">
                <a:solidFill>
                  <a:srgbClr val="2B3C77"/>
                </a:solidFill>
                <a:latin typeface="Tahoma"/>
                <a:cs typeface="Tahoma"/>
              </a:rPr>
              <a:t> </a:t>
            </a:r>
            <a:r>
              <a:rPr lang="fr-FR" sz="3250" spc="-30">
                <a:solidFill>
                  <a:srgbClr val="2B3C77"/>
                </a:solidFill>
                <a:latin typeface="Tahoma"/>
                <a:cs typeface="Tahoma"/>
              </a:rPr>
              <a:t>titre</a:t>
            </a:r>
            <a:r>
              <a:rPr lang="fr-FR" sz="3250" spc="-90">
                <a:solidFill>
                  <a:srgbClr val="2B3C77"/>
                </a:solidFill>
                <a:latin typeface="Tahoma"/>
                <a:cs typeface="Tahoma"/>
              </a:rPr>
              <a:t> </a:t>
            </a:r>
            <a:r>
              <a:rPr lang="fr-FR" sz="3250" spc="-10">
                <a:solidFill>
                  <a:srgbClr val="2B3C77"/>
                </a:solidFill>
                <a:latin typeface="Tahoma"/>
                <a:cs typeface="Tahoma"/>
              </a:rPr>
              <a:t>de</a:t>
            </a:r>
            <a:r>
              <a:rPr lang="fr-FR" sz="3250" spc="-85">
                <a:solidFill>
                  <a:srgbClr val="2B3C77"/>
                </a:solidFill>
                <a:latin typeface="Tahoma"/>
                <a:cs typeface="Tahoma"/>
              </a:rPr>
              <a:t> </a:t>
            </a:r>
            <a:r>
              <a:rPr lang="fr-FR" sz="3250" spc="-15">
                <a:solidFill>
                  <a:srgbClr val="2B3C77"/>
                </a:solidFill>
                <a:latin typeface="Tahoma"/>
                <a:cs typeface="Tahoma"/>
              </a:rPr>
              <a:t>la</a:t>
            </a:r>
            <a:r>
              <a:rPr lang="fr-FR" sz="3250" spc="-90">
                <a:solidFill>
                  <a:srgbClr val="2B3C77"/>
                </a:solidFill>
                <a:latin typeface="Tahoma"/>
                <a:cs typeface="Tahoma"/>
              </a:rPr>
              <a:t> </a:t>
            </a:r>
            <a:r>
              <a:rPr lang="fr-FR" sz="3250" spc="-25">
                <a:solidFill>
                  <a:srgbClr val="2B3C77"/>
                </a:solidFill>
                <a:latin typeface="Tahoma"/>
                <a:cs typeface="Tahoma"/>
              </a:rPr>
              <a:t>slide</a:t>
            </a:r>
            <a:endParaRPr lang="fr-FR" sz="3250">
              <a:latin typeface="Tahoma"/>
              <a:cs typeface="Tahoma"/>
            </a:endParaRPr>
          </a:p>
        </p:txBody>
      </p:sp>
      <p:sp>
        <p:nvSpPr>
          <p:cNvPr id="62" name="Espace réservé du texte 78">
            <a:extLst>
              <a:ext uri="{FF2B5EF4-FFF2-40B4-BE49-F238E27FC236}">
                <a16:creationId xmlns:a16="http://schemas.microsoft.com/office/drawing/2014/main" id="{B1F9DC59-681E-AB48-8A09-30559D862082}"/>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64" name="Holder 4">
            <a:extLst>
              <a:ext uri="{FF2B5EF4-FFF2-40B4-BE49-F238E27FC236}">
                <a16:creationId xmlns:a16="http://schemas.microsoft.com/office/drawing/2014/main" id="{B4C87A69-F152-5F4B-90FB-8B53E0B31F24}"/>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19" name="object 8">
            <a:extLst>
              <a:ext uri="{FF2B5EF4-FFF2-40B4-BE49-F238E27FC236}">
                <a16:creationId xmlns:a16="http://schemas.microsoft.com/office/drawing/2014/main" id="{C5AEFF57-FE0E-4F4F-B75F-88A8AD4B1815}"/>
              </a:ext>
            </a:extLst>
          </p:cNvPr>
          <p:cNvSpPr/>
          <p:nvPr userDrawn="1"/>
        </p:nvSpPr>
        <p:spPr>
          <a:xfrm>
            <a:off x="19180175" y="10836275"/>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FFFFFF"/>
          </a:solidFill>
        </p:spPr>
        <p:txBody>
          <a:bodyPr wrap="square" lIns="0" tIns="0" rIns="0" bIns="0" rtlCol="0"/>
          <a:lstStyle/>
          <a:p>
            <a:endParaRPr/>
          </a:p>
        </p:txBody>
      </p:sp>
      <p:sp>
        <p:nvSpPr>
          <p:cNvPr id="21" name="Espace réservé pour une image  2">
            <a:extLst>
              <a:ext uri="{FF2B5EF4-FFF2-40B4-BE49-F238E27FC236}">
                <a16:creationId xmlns:a16="http://schemas.microsoft.com/office/drawing/2014/main" id="{E4D0177B-021B-AA40-961F-0009D951A4A9}"/>
              </a:ext>
            </a:extLst>
          </p:cNvPr>
          <p:cNvSpPr>
            <a:spLocks noGrp="1"/>
          </p:cNvSpPr>
          <p:nvPr>
            <p:ph type="pic" sz="quarter" idx="19"/>
          </p:nvPr>
        </p:nvSpPr>
        <p:spPr>
          <a:xfrm>
            <a:off x="10045700" y="1485900"/>
            <a:ext cx="8394700" cy="8102600"/>
          </a:xfrm>
          <a:prstGeom prst="rect">
            <a:avLst/>
          </a:prstGeom>
        </p:spPr>
        <p:txBody>
          <a:bodyPr/>
          <a:lstStyle/>
          <a:p>
            <a:endParaRPr lang="fr-FR"/>
          </a:p>
        </p:txBody>
      </p:sp>
      <p:sp>
        <p:nvSpPr>
          <p:cNvPr id="11" name="Espace réservé du texte 7">
            <a:extLst>
              <a:ext uri="{FF2B5EF4-FFF2-40B4-BE49-F238E27FC236}">
                <a16:creationId xmlns:a16="http://schemas.microsoft.com/office/drawing/2014/main" id="{A45FF06F-3B5F-5745-B62D-C6D02C9B389A}"/>
              </a:ext>
            </a:extLst>
          </p:cNvPr>
          <p:cNvSpPr>
            <a:spLocks noGrp="1"/>
          </p:cNvSpPr>
          <p:nvPr>
            <p:ph type="body" sz="quarter" idx="12" hasCustomPrompt="1"/>
          </p:nvPr>
        </p:nvSpPr>
        <p:spPr>
          <a:xfrm>
            <a:off x="1593850" y="3749675"/>
            <a:ext cx="8083550" cy="4724400"/>
          </a:xfrm>
          <a:prstGeom prst="rect">
            <a:avLst/>
          </a:prstGeom>
        </p:spPr>
        <p:txBody>
          <a:bodyPr/>
          <a:lstStyle>
            <a:lvl1pPr>
              <a:lnSpc>
                <a:spcPct val="130000"/>
              </a:lnSpc>
              <a:defRPr lang="fr-FR" sz="2400" kern="1200" spc="5" smtClean="0">
                <a:solidFill>
                  <a:srgbClr val="2B3C77"/>
                </a:solidFill>
                <a:latin typeface="Tahoma"/>
                <a:ea typeface="+mn-ea"/>
                <a:cs typeface="Tahoma"/>
              </a:defRPr>
            </a:lvl1pPr>
            <a:lvl2pPr>
              <a:lnSpc>
                <a:spcPct val="130000"/>
              </a:lnSpc>
              <a:defRPr lang="fr-FR" sz="2400" kern="1200" spc="5" smtClean="0">
                <a:solidFill>
                  <a:srgbClr val="2B3C77"/>
                </a:solidFill>
                <a:latin typeface="Tahoma"/>
                <a:ea typeface="+mn-ea"/>
                <a:cs typeface="Tahoma"/>
              </a:defRPr>
            </a:lvl2pPr>
            <a:lvl3pPr>
              <a:lnSpc>
                <a:spcPct val="130000"/>
              </a:lnSpc>
              <a:defRPr lang="fr-FR" sz="2400" kern="1200" spc="5" smtClean="0">
                <a:solidFill>
                  <a:srgbClr val="2B3C77"/>
                </a:solidFill>
                <a:latin typeface="Tahoma"/>
                <a:ea typeface="+mn-ea"/>
                <a:cs typeface="Tahoma"/>
              </a:defRPr>
            </a:lvl3pPr>
            <a:lvl4pPr>
              <a:lnSpc>
                <a:spcPct val="130000"/>
              </a:lnSpc>
              <a:defRPr lang="fr-FR" sz="2400" kern="1200" spc="5" smtClean="0">
                <a:solidFill>
                  <a:srgbClr val="2B3C77"/>
                </a:solidFill>
                <a:latin typeface="Tahoma"/>
                <a:ea typeface="+mn-ea"/>
                <a:cs typeface="Tahoma"/>
              </a:defRPr>
            </a:lvl4pPr>
            <a:lvl5pPr>
              <a:lnSpc>
                <a:spcPct val="130000"/>
              </a:lnSpc>
              <a:defRPr lang="fr-FR" sz="2400" kern="1200" spc="5">
                <a:solidFill>
                  <a:srgbClr val="2B3C77"/>
                </a:solidFill>
                <a:latin typeface="Tahoma"/>
                <a:ea typeface="+mn-ea"/>
                <a:cs typeface="Tahoma"/>
              </a:defRPr>
            </a:lvl5pPr>
          </a:lstStyle>
          <a:p>
            <a:pPr marL="12700">
              <a:lnSpc>
                <a:spcPct val="100000"/>
              </a:lnSpc>
              <a:spcBef>
                <a:spcPts val="130"/>
              </a:spcBef>
            </a:pPr>
            <a:r>
              <a:rPr lang="fr-FR" sz="2400" b="1" spc="5">
                <a:solidFill>
                  <a:srgbClr val="2B3C77"/>
                </a:solidFill>
                <a:latin typeface="Tahoma"/>
                <a:cs typeface="Tahoma"/>
              </a:rPr>
              <a:t>Sed</a:t>
            </a:r>
            <a:r>
              <a:rPr lang="fr-FR" sz="2400" b="1" spc="-55">
                <a:solidFill>
                  <a:srgbClr val="2B3C77"/>
                </a:solidFill>
                <a:latin typeface="Tahoma"/>
                <a:cs typeface="Tahoma"/>
              </a:rPr>
              <a:t> </a:t>
            </a:r>
            <a:r>
              <a:rPr lang="fr-FR" sz="2400" b="1" spc="5">
                <a:solidFill>
                  <a:srgbClr val="2B3C77"/>
                </a:solidFill>
                <a:latin typeface="Tahoma"/>
                <a:cs typeface="Tahoma"/>
              </a:rPr>
              <a:t>ut</a:t>
            </a:r>
            <a:r>
              <a:rPr lang="fr-FR" sz="2400" b="1" spc="-55">
                <a:solidFill>
                  <a:srgbClr val="2B3C77"/>
                </a:solidFill>
                <a:latin typeface="Tahoma"/>
                <a:cs typeface="Tahoma"/>
              </a:rPr>
              <a:t> </a:t>
            </a:r>
            <a:r>
              <a:rPr lang="fr-FR" sz="2400" b="1" spc="-5" err="1">
                <a:solidFill>
                  <a:srgbClr val="2B3C77"/>
                </a:solidFill>
                <a:latin typeface="Tahoma"/>
                <a:cs typeface="Tahoma"/>
              </a:rPr>
              <a:t>perspiciatis</a:t>
            </a:r>
            <a:r>
              <a:rPr lang="fr-FR" sz="2400" b="1" spc="-5">
                <a:solidFill>
                  <a:srgbClr val="2B3C77"/>
                </a:solidFill>
                <a:latin typeface="Tahoma"/>
                <a:cs typeface="Tahoma"/>
              </a:rPr>
              <a:t> </a:t>
            </a:r>
            <a:r>
              <a:rPr lang="fr-FR" sz="2400" err="1">
                <a:solidFill>
                  <a:srgbClr val="2B3C77"/>
                </a:solidFill>
                <a:latin typeface="Tahoma"/>
                <a:cs typeface="Tahoma"/>
              </a:rPr>
              <a:t>Unde</a:t>
            </a:r>
            <a:r>
              <a:rPr lang="fr-FR" sz="2400">
                <a:solidFill>
                  <a:srgbClr val="2B3C77"/>
                </a:solidFill>
                <a:latin typeface="Tahoma"/>
                <a:cs typeface="Tahoma"/>
              </a:rPr>
              <a:t> </a:t>
            </a:r>
            <a:r>
              <a:rPr lang="fr-FR" sz="2400" err="1">
                <a:solidFill>
                  <a:srgbClr val="2B3C77"/>
                </a:solidFill>
                <a:latin typeface="Tahoma"/>
                <a:cs typeface="Tahoma"/>
              </a:rPr>
              <a:t>omnis</a:t>
            </a:r>
            <a:r>
              <a:rPr lang="fr-FR" sz="2400">
                <a:solidFill>
                  <a:srgbClr val="2B3C77"/>
                </a:solidFill>
                <a:latin typeface="Tahoma"/>
                <a:cs typeface="Tahoma"/>
              </a:rPr>
              <a:t> </a:t>
            </a:r>
            <a:r>
              <a:rPr lang="fr-FR" sz="2400" spc="-5" err="1">
                <a:solidFill>
                  <a:srgbClr val="2B3C77"/>
                </a:solidFill>
                <a:latin typeface="Tahoma"/>
                <a:cs typeface="Tahoma"/>
              </a:rPr>
              <a:t>iste</a:t>
            </a:r>
            <a:r>
              <a:rPr lang="fr-FR" sz="2400" spc="-5">
                <a:solidFill>
                  <a:srgbClr val="2B3C77"/>
                </a:solidFill>
                <a:latin typeface="Tahoma"/>
                <a:cs typeface="Tahoma"/>
              </a:rPr>
              <a:t> </a:t>
            </a:r>
            <a:r>
              <a:rPr lang="fr-FR" sz="2400" spc="-5" err="1">
                <a:solidFill>
                  <a:srgbClr val="2B3C77"/>
                </a:solidFill>
                <a:latin typeface="Tahoma"/>
                <a:cs typeface="Tahoma"/>
              </a:rPr>
              <a:t>natus</a:t>
            </a:r>
            <a:r>
              <a:rPr lang="fr-FR" sz="2400" spc="-5">
                <a:solidFill>
                  <a:srgbClr val="2B3C77"/>
                </a:solidFill>
                <a:latin typeface="Tahoma"/>
                <a:cs typeface="Tahoma"/>
              </a:rPr>
              <a:t> </a:t>
            </a:r>
            <a:r>
              <a:rPr lang="fr-FR" sz="2400" spc="-5" err="1">
                <a:solidFill>
                  <a:srgbClr val="2B3C77"/>
                </a:solidFill>
                <a:latin typeface="Tahoma"/>
                <a:cs typeface="Tahoma"/>
              </a:rPr>
              <a:t>error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accusantium</a:t>
            </a:r>
            <a:r>
              <a:rPr lang="fr-FR" sz="2400" spc="-5">
                <a:solidFill>
                  <a:srgbClr val="2B3C77"/>
                </a:solidFill>
                <a:latin typeface="Tahoma"/>
                <a:cs typeface="Tahoma"/>
              </a:rPr>
              <a:t> </a:t>
            </a:r>
            <a:r>
              <a:rPr lang="fr-FR" sz="2400" spc="-5" err="1">
                <a:solidFill>
                  <a:srgbClr val="2B3C77"/>
                </a:solidFill>
                <a:latin typeface="Tahoma"/>
                <a:cs typeface="Tahoma"/>
              </a:rPr>
              <a:t>doloremque</a:t>
            </a:r>
            <a:r>
              <a:rPr lang="fr-FR" sz="2400" spc="-5">
                <a:solidFill>
                  <a:srgbClr val="2B3C77"/>
                </a:solidFill>
                <a:latin typeface="Tahoma"/>
                <a:cs typeface="Tahoma"/>
              </a:rPr>
              <a:t> </a:t>
            </a:r>
            <a:r>
              <a:rPr lang="fr-FR" sz="2400" spc="-5" err="1">
                <a:solidFill>
                  <a:srgbClr val="2B3C77"/>
                </a:solidFill>
                <a:latin typeface="Tahoma"/>
                <a:cs typeface="Tahoma"/>
              </a:rPr>
              <a:t>laudantium</a:t>
            </a:r>
            <a:r>
              <a:rPr lang="fr-FR" sz="2400" spc="-5">
                <a:solidFill>
                  <a:srgbClr val="2B3C77"/>
                </a:solidFill>
                <a:latin typeface="Tahoma"/>
                <a:cs typeface="Tahoma"/>
              </a:rPr>
              <a:t>, </a:t>
            </a:r>
            <a:r>
              <a:rPr lang="fr-FR" sz="2400" spc="-5" err="1">
                <a:solidFill>
                  <a:srgbClr val="2B3C77"/>
                </a:solidFill>
                <a:latin typeface="Tahoma"/>
                <a:cs typeface="Tahoma"/>
              </a:rPr>
              <a:t>totam</a:t>
            </a:r>
            <a:r>
              <a:rPr lang="fr-FR" sz="2400" spc="-5">
                <a:solidFill>
                  <a:srgbClr val="2B3C77"/>
                </a:solidFill>
                <a:latin typeface="Tahoma"/>
                <a:cs typeface="Tahoma"/>
              </a:rPr>
              <a:t> </a:t>
            </a:r>
            <a:r>
              <a:rPr lang="fr-FR" sz="2400">
                <a:solidFill>
                  <a:srgbClr val="2B3C77"/>
                </a:solidFill>
                <a:latin typeface="Tahoma"/>
                <a:cs typeface="Tahoma"/>
              </a:rPr>
              <a:t>rem </a:t>
            </a:r>
            <a:r>
              <a:rPr lang="fr-FR" sz="2400" spc="-5" err="1">
                <a:solidFill>
                  <a:srgbClr val="2B3C77"/>
                </a:solidFill>
                <a:latin typeface="Tahoma"/>
                <a:cs typeface="Tahoma"/>
              </a:rPr>
              <a:t>aperiam</a:t>
            </a:r>
            <a:r>
              <a:rPr lang="fr-FR" sz="2400" spc="-5">
                <a:solidFill>
                  <a:srgbClr val="2B3C77"/>
                </a:solidFill>
                <a:latin typeface="Tahoma"/>
                <a:cs typeface="Tahoma"/>
              </a:rPr>
              <a:t>, </a:t>
            </a:r>
            <a:r>
              <a:rPr lang="fr-FR" sz="2400" err="1">
                <a:solidFill>
                  <a:srgbClr val="2B3C77"/>
                </a:solidFill>
                <a:latin typeface="Tahoma"/>
                <a:cs typeface="Tahoma"/>
              </a:rPr>
              <a:t>eaque</a:t>
            </a:r>
            <a:r>
              <a:rPr lang="fr-FR" sz="2400">
                <a:solidFill>
                  <a:srgbClr val="2B3C77"/>
                </a:solidFill>
                <a:latin typeface="Tahoma"/>
                <a:cs typeface="Tahoma"/>
              </a:rPr>
              <a:t> </a:t>
            </a:r>
            <a:r>
              <a:rPr lang="fr-FR" sz="2400" spc="-5" err="1">
                <a:solidFill>
                  <a:srgbClr val="2B3C77"/>
                </a:solidFill>
                <a:latin typeface="Tahoma"/>
                <a:cs typeface="Tahoma"/>
              </a:rPr>
              <a:t>ipsa</a:t>
            </a:r>
            <a:r>
              <a:rPr lang="fr-FR" sz="2400" spc="-5">
                <a:solidFill>
                  <a:srgbClr val="2B3C77"/>
                </a:solidFill>
                <a:latin typeface="Tahoma"/>
                <a:cs typeface="Tahoma"/>
              </a:rPr>
              <a:t> </a:t>
            </a:r>
            <a:r>
              <a:rPr lang="fr-FR" sz="2400" err="1">
                <a:solidFill>
                  <a:srgbClr val="2B3C77"/>
                </a:solidFill>
                <a:latin typeface="Tahoma"/>
                <a:cs typeface="Tahoma"/>
              </a:rPr>
              <a:t>quae</a:t>
            </a:r>
            <a:r>
              <a:rPr lang="fr-FR" sz="2400">
                <a:solidFill>
                  <a:srgbClr val="2B3C77"/>
                </a:solidFill>
                <a:latin typeface="Tahoma"/>
                <a:cs typeface="Tahoma"/>
              </a:rPr>
              <a:t> </a:t>
            </a:r>
            <a:r>
              <a:rPr lang="fr-FR" sz="2400" spc="5">
                <a:solidFill>
                  <a:srgbClr val="2B3C77"/>
                </a:solidFill>
                <a:latin typeface="Tahoma"/>
                <a:cs typeface="Tahoma"/>
              </a:rPr>
              <a:t>ab </a:t>
            </a:r>
            <a:r>
              <a:rPr lang="fr-FR" sz="2400" spc="-5" err="1">
                <a:solidFill>
                  <a:srgbClr val="2B3C77"/>
                </a:solidFill>
                <a:latin typeface="Tahoma"/>
                <a:cs typeface="Tahoma"/>
              </a:rPr>
              <a:t>illo</a:t>
            </a:r>
            <a:r>
              <a:rPr lang="fr-FR" sz="2400" spc="-5">
                <a:solidFill>
                  <a:srgbClr val="2B3C77"/>
                </a:solidFill>
                <a:latin typeface="Tahoma"/>
                <a:cs typeface="Tahoma"/>
              </a:rPr>
              <a:t> </a:t>
            </a:r>
            <a:r>
              <a:rPr lang="fr-FR" sz="2400" spc="-10" err="1">
                <a:solidFill>
                  <a:srgbClr val="2B3C77"/>
                </a:solidFill>
                <a:latin typeface="Tahoma"/>
                <a:cs typeface="Tahoma"/>
              </a:rPr>
              <a:t>inventore</a:t>
            </a:r>
            <a:r>
              <a:rPr lang="fr-FR" sz="2400" spc="-10">
                <a:solidFill>
                  <a:srgbClr val="2B3C77"/>
                </a:solidFill>
                <a:latin typeface="Tahoma"/>
                <a:cs typeface="Tahoma"/>
              </a:rPr>
              <a:t> </a:t>
            </a:r>
            <a:r>
              <a:rPr lang="fr-FR" sz="2400" spc="-10" err="1">
                <a:solidFill>
                  <a:srgbClr val="2B3C77"/>
                </a:solidFill>
                <a:latin typeface="Tahoma"/>
                <a:cs typeface="Tahoma"/>
              </a:rPr>
              <a:t>veritatis</a:t>
            </a:r>
            <a:r>
              <a:rPr lang="fr-FR" sz="2400" spc="-10">
                <a:solidFill>
                  <a:srgbClr val="2B3C77"/>
                </a:solidFill>
                <a:latin typeface="Tahoma"/>
                <a:cs typeface="Tahoma"/>
              </a:rPr>
              <a:t> </a:t>
            </a:r>
            <a:r>
              <a:rPr lang="fr-FR" sz="2400">
                <a:solidFill>
                  <a:srgbClr val="2B3C77"/>
                </a:solidFill>
                <a:latin typeface="Tahoma"/>
                <a:cs typeface="Tahoma"/>
              </a:rPr>
              <a:t>et </a:t>
            </a:r>
            <a:r>
              <a:rPr lang="fr-FR" sz="2400" spc="-5">
                <a:solidFill>
                  <a:srgbClr val="2B3C77"/>
                </a:solidFill>
                <a:latin typeface="Tahoma"/>
                <a:cs typeface="Tahoma"/>
              </a:rPr>
              <a:t>quasi </a:t>
            </a:r>
            <a:r>
              <a:rPr lang="fr-FR" sz="2400" spc="-5" err="1">
                <a:solidFill>
                  <a:srgbClr val="2B3C77"/>
                </a:solidFill>
                <a:latin typeface="Tahoma"/>
                <a:cs typeface="Tahoma"/>
              </a:rPr>
              <a:t>architecto</a:t>
            </a:r>
            <a:r>
              <a:rPr lang="fr-FR" sz="2400" spc="-5">
                <a:solidFill>
                  <a:srgbClr val="2B3C77"/>
                </a:solidFill>
                <a:latin typeface="Tahoma"/>
                <a:cs typeface="Tahoma"/>
              </a:rPr>
              <a:t> </a:t>
            </a:r>
            <a:r>
              <a:rPr lang="fr-FR" sz="2400" spc="-535">
                <a:solidFill>
                  <a:srgbClr val="2B3C77"/>
                </a:solidFill>
                <a:latin typeface="Tahoma"/>
                <a:cs typeface="Tahoma"/>
              </a:rPr>
              <a:t> </a:t>
            </a:r>
            <a:r>
              <a:rPr lang="fr-FR" sz="2400" spc="-5" err="1">
                <a:solidFill>
                  <a:srgbClr val="2B3C77"/>
                </a:solidFill>
                <a:latin typeface="Tahoma"/>
                <a:cs typeface="Tahoma"/>
              </a:rPr>
              <a:t>beatae</a:t>
            </a:r>
            <a:r>
              <a:rPr lang="fr-FR" sz="2400" spc="-5">
                <a:solidFill>
                  <a:srgbClr val="2B3C77"/>
                </a:solidFill>
                <a:latin typeface="Tahoma"/>
                <a:cs typeface="Tahoma"/>
              </a:rPr>
              <a:t> vitae dicta </a:t>
            </a:r>
            <a:r>
              <a:rPr lang="fr-FR" sz="2400" spc="-5" err="1">
                <a:solidFill>
                  <a:srgbClr val="2B3C77"/>
                </a:solidFill>
                <a:latin typeface="Tahoma"/>
                <a:cs typeface="Tahoma"/>
              </a:rPr>
              <a:t>sunt</a:t>
            </a:r>
            <a:r>
              <a:rPr lang="fr-FR" sz="2400" spc="-5">
                <a:solidFill>
                  <a:srgbClr val="2B3C77"/>
                </a:solidFill>
                <a:latin typeface="Tahoma"/>
                <a:cs typeface="Tahoma"/>
              </a:rPr>
              <a:t> </a:t>
            </a:r>
            <a:r>
              <a:rPr lang="fr-FR" sz="2400" spc="-10" err="1">
                <a:solidFill>
                  <a:srgbClr val="2B3C77"/>
                </a:solidFill>
                <a:latin typeface="Tahoma"/>
                <a:cs typeface="Tahoma"/>
              </a:rPr>
              <a:t>explicabo</a:t>
            </a:r>
            <a:r>
              <a:rPr lang="fr-FR" sz="2400" spc="-10">
                <a:solidFill>
                  <a:srgbClr val="2B3C77"/>
                </a:solidFill>
                <a:latin typeface="Tahoma"/>
                <a:cs typeface="Tahoma"/>
              </a:rPr>
              <a:t>. </a:t>
            </a:r>
            <a:r>
              <a:rPr lang="fr-FR" sz="2400" err="1">
                <a:solidFill>
                  <a:srgbClr val="2B3C77"/>
                </a:solidFill>
                <a:latin typeface="Tahoma"/>
                <a:cs typeface="Tahoma"/>
              </a:rPr>
              <a:t>Nemo</a:t>
            </a:r>
            <a:r>
              <a:rPr lang="fr-FR" sz="2400">
                <a:solidFill>
                  <a:srgbClr val="2B3C77"/>
                </a:solidFill>
                <a:latin typeface="Tahoma"/>
                <a:cs typeface="Tahoma"/>
              </a:rPr>
              <a: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err="1">
                <a:solidFill>
                  <a:srgbClr val="2B3C77"/>
                </a:solidFill>
                <a:latin typeface="Tahoma"/>
                <a:cs typeface="Tahoma"/>
              </a:rPr>
              <a:t>ipsam</a:t>
            </a:r>
            <a:r>
              <a:rPr lang="fr-FR" sz="240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quia </a:t>
            </a:r>
            <a:r>
              <a:rPr lang="fr-FR" sz="2400" spc="-10" err="1">
                <a:solidFill>
                  <a:srgbClr val="2B3C77"/>
                </a:solidFill>
                <a:latin typeface="Tahoma"/>
                <a:cs typeface="Tahoma"/>
              </a:rPr>
              <a:t>voluptas</a:t>
            </a:r>
            <a:r>
              <a:rPr lang="fr-FR" sz="2400" spc="-10">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aspernatur</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5" err="1">
                <a:solidFill>
                  <a:srgbClr val="2B3C77"/>
                </a:solidFill>
                <a:latin typeface="Tahoma"/>
                <a:cs typeface="Tahoma"/>
              </a:rPr>
              <a:t>odit</a:t>
            </a:r>
            <a:r>
              <a:rPr lang="fr-FR" sz="2400" spc="-5">
                <a:solidFill>
                  <a:srgbClr val="2B3C77"/>
                </a:solidFill>
                <a:latin typeface="Tahoma"/>
                <a:cs typeface="Tahoma"/>
              </a:rPr>
              <a:t> </a:t>
            </a:r>
            <a:r>
              <a:rPr lang="fr-FR" sz="2400" err="1">
                <a:solidFill>
                  <a:srgbClr val="2B3C77"/>
                </a:solidFill>
                <a:latin typeface="Tahoma"/>
                <a:cs typeface="Tahoma"/>
              </a:rPr>
              <a:t>aut</a:t>
            </a:r>
            <a:r>
              <a:rPr lang="fr-FR" sz="2400">
                <a:solidFill>
                  <a:srgbClr val="2B3C77"/>
                </a:solidFill>
                <a:latin typeface="Tahoma"/>
                <a:cs typeface="Tahoma"/>
              </a:rPr>
              <a:t> </a:t>
            </a:r>
            <a:r>
              <a:rPr lang="fr-FR" sz="2400" spc="-10" err="1">
                <a:solidFill>
                  <a:srgbClr val="2B3C77"/>
                </a:solidFill>
                <a:latin typeface="Tahoma"/>
                <a:cs typeface="Tahoma"/>
              </a:rPr>
              <a:t>fugit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consequuntur</a:t>
            </a:r>
            <a:r>
              <a:rPr lang="fr-FR" sz="2400" spc="-5">
                <a:solidFill>
                  <a:srgbClr val="2B3C77"/>
                </a:solidFill>
                <a:latin typeface="Tahoma"/>
                <a:cs typeface="Tahoma"/>
              </a:rPr>
              <a:t> </a:t>
            </a:r>
            <a:r>
              <a:rPr lang="fr-FR" sz="2400" err="1">
                <a:solidFill>
                  <a:srgbClr val="2B3C77"/>
                </a:solidFill>
                <a:latin typeface="Tahoma"/>
                <a:cs typeface="Tahoma"/>
              </a:rPr>
              <a:t>magni</a:t>
            </a:r>
            <a:r>
              <a:rPr lang="fr-FR" sz="2400">
                <a:solidFill>
                  <a:srgbClr val="2B3C77"/>
                </a:solidFill>
                <a:latin typeface="Tahoma"/>
                <a:cs typeface="Tahoma"/>
              </a:rPr>
              <a:t> </a:t>
            </a:r>
            <a:r>
              <a:rPr lang="fr-FR" sz="2400" spc="-5" err="1">
                <a:solidFill>
                  <a:srgbClr val="2B3C77"/>
                </a:solidFill>
                <a:latin typeface="Tahoma"/>
                <a:cs typeface="Tahoma"/>
              </a:rPr>
              <a:t>dolores</a:t>
            </a:r>
            <a:r>
              <a:rPr lang="fr-FR" sz="2400" spc="-5">
                <a:solidFill>
                  <a:srgbClr val="2B3C77"/>
                </a:solidFill>
                <a:latin typeface="Tahoma"/>
                <a:cs typeface="Tahoma"/>
              </a:rPr>
              <a:t> </a:t>
            </a:r>
            <a:r>
              <a:rPr lang="fr-FR" sz="2400" err="1">
                <a:solidFill>
                  <a:srgbClr val="2B3C77"/>
                </a:solidFill>
                <a:latin typeface="Tahoma"/>
                <a:cs typeface="Tahoma"/>
              </a:rPr>
              <a:t>eos</a:t>
            </a:r>
            <a:r>
              <a:rPr lang="fr-FR" sz="2400">
                <a:solidFill>
                  <a:srgbClr val="2B3C77"/>
                </a:solidFill>
                <a:latin typeface="Tahoma"/>
                <a:cs typeface="Tahoma"/>
              </a:rPr>
              <a:t> </a:t>
            </a:r>
            <a:r>
              <a:rPr lang="fr-FR" sz="2400" spc="-10">
                <a:solidFill>
                  <a:srgbClr val="2B3C77"/>
                </a:solidFill>
                <a:latin typeface="Tahoma"/>
                <a:cs typeface="Tahoma"/>
              </a:rPr>
              <a:t>qui </a:t>
            </a:r>
            <a:r>
              <a:rPr lang="fr-FR" sz="2400" spc="-5">
                <a:solidFill>
                  <a:srgbClr val="2B3C77"/>
                </a:solidFill>
                <a:latin typeface="Tahoma"/>
                <a:cs typeface="Tahoma"/>
              </a:rPr>
              <a:t> </a:t>
            </a:r>
            <a:r>
              <a:rPr lang="fr-FR" sz="2400" spc="-10" err="1">
                <a:solidFill>
                  <a:srgbClr val="2B3C77"/>
                </a:solidFill>
                <a:latin typeface="Tahoma"/>
                <a:cs typeface="Tahoma"/>
              </a:rPr>
              <a:t>ratione</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err="1">
                <a:solidFill>
                  <a:srgbClr val="2B3C77"/>
                </a:solidFill>
                <a:latin typeface="Tahoma"/>
                <a:cs typeface="Tahoma"/>
              </a:rPr>
              <a:t>sequi</a:t>
            </a:r>
            <a:r>
              <a:rPr lang="fr-FR" sz="2400" spc="-5">
                <a:solidFill>
                  <a:srgbClr val="2B3C77"/>
                </a:solidFill>
                <a:latin typeface="Tahoma"/>
                <a:cs typeface="Tahoma"/>
              </a:rPr>
              <a:t> </a:t>
            </a:r>
            <a:r>
              <a:rPr lang="fr-FR" sz="2400" spc="-5" err="1">
                <a:solidFill>
                  <a:srgbClr val="2B3C77"/>
                </a:solidFill>
                <a:latin typeface="Tahoma"/>
                <a:cs typeface="Tahoma"/>
              </a:rPr>
              <a:t>nesciunt</a:t>
            </a:r>
            <a:r>
              <a:rPr lang="fr-FR" sz="2400" spc="-5">
                <a:solidFill>
                  <a:srgbClr val="2B3C77"/>
                </a:solidFill>
                <a:latin typeface="Tahoma"/>
                <a:cs typeface="Tahoma"/>
              </a:rPr>
              <a:t>. </a:t>
            </a:r>
            <a:r>
              <a:rPr lang="fr-FR" sz="2400" err="1">
                <a:solidFill>
                  <a:srgbClr val="2B3C77"/>
                </a:solidFill>
                <a:latin typeface="Tahoma"/>
                <a:cs typeface="Tahoma"/>
              </a:rPr>
              <a:t>Neque</a:t>
            </a:r>
            <a:r>
              <a:rPr lang="fr-FR" sz="2400">
                <a:solidFill>
                  <a:srgbClr val="2B3C77"/>
                </a:solidFill>
                <a:latin typeface="Tahoma"/>
                <a:cs typeface="Tahoma"/>
              </a:rPr>
              <a:t> </a:t>
            </a:r>
            <a:r>
              <a:rPr lang="fr-FR" sz="2400" spc="-5" err="1">
                <a:solidFill>
                  <a:srgbClr val="2B3C77"/>
                </a:solidFill>
                <a:latin typeface="Tahoma"/>
                <a:cs typeface="Tahoma"/>
              </a:rPr>
              <a:t>porro</a:t>
            </a:r>
            <a:r>
              <a:rPr lang="fr-FR" sz="2400" spc="-5">
                <a:solidFill>
                  <a:srgbClr val="2B3C77"/>
                </a:solidFill>
                <a:latin typeface="Tahoma"/>
                <a:cs typeface="Tahoma"/>
              </a:rPr>
              <a:t> </a:t>
            </a:r>
            <a:r>
              <a:rPr lang="fr-FR" sz="2400" spc="-5" err="1">
                <a:solidFill>
                  <a:srgbClr val="2B3C77"/>
                </a:solidFill>
                <a:latin typeface="Tahoma"/>
                <a:cs typeface="Tahoma"/>
              </a:rPr>
              <a:t>quisquam</a:t>
            </a:r>
            <a:r>
              <a:rPr lang="fr-FR" sz="2400" spc="-5">
                <a:solidFill>
                  <a:srgbClr val="2B3C77"/>
                </a:solidFill>
                <a:latin typeface="Tahoma"/>
                <a:cs typeface="Tahoma"/>
              </a:rPr>
              <a:t> est, </a:t>
            </a:r>
            <a:r>
              <a:rPr lang="fr-FR" sz="2400">
                <a:solidFill>
                  <a:srgbClr val="2B3C77"/>
                </a:solidFill>
                <a:latin typeface="Tahoma"/>
                <a:cs typeface="Tahoma"/>
              </a:rPr>
              <a:t>qui </a:t>
            </a:r>
            <a:r>
              <a:rPr lang="fr-FR" sz="2400" spc="-5" err="1">
                <a:solidFill>
                  <a:srgbClr val="2B3C77"/>
                </a:solidFill>
                <a:latin typeface="Tahoma"/>
                <a:cs typeface="Tahoma"/>
              </a:rPr>
              <a:t>dolorem</a:t>
            </a:r>
            <a:r>
              <a:rPr lang="fr-FR" sz="2400" spc="-5">
                <a:solidFill>
                  <a:srgbClr val="2B3C77"/>
                </a:solidFill>
                <a:latin typeface="Tahoma"/>
                <a:cs typeface="Tahoma"/>
              </a:rPr>
              <a:t> </a:t>
            </a:r>
            <a:r>
              <a:rPr lang="fr-FR" sz="2400" err="1">
                <a:solidFill>
                  <a:srgbClr val="2B3C77"/>
                </a:solidFill>
                <a:latin typeface="Tahoma"/>
                <a:cs typeface="Tahoma"/>
              </a:rPr>
              <a:t>ipsum</a:t>
            </a:r>
            <a:r>
              <a:rPr lang="fr-FR" sz="2400">
                <a:solidFill>
                  <a:srgbClr val="2B3C77"/>
                </a:solidFill>
                <a:latin typeface="Tahoma"/>
                <a:cs typeface="Tahoma"/>
              </a:rPr>
              <a:t> </a:t>
            </a:r>
            <a:r>
              <a:rPr lang="fr-FR" sz="2400" spc="-5">
                <a:solidFill>
                  <a:srgbClr val="2B3C77"/>
                </a:solidFill>
                <a:latin typeface="Tahoma"/>
                <a:cs typeface="Tahoma"/>
              </a:rPr>
              <a:t>quia </a:t>
            </a:r>
            <a:r>
              <a:rPr lang="fr-FR" sz="2400" spc="-5" err="1">
                <a:solidFill>
                  <a:srgbClr val="2B3C77"/>
                </a:solidFill>
                <a:latin typeface="Tahoma"/>
                <a:cs typeface="Tahoma"/>
              </a:rPr>
              <a:t>dolor</a:t>
            </a:r>
            <a:r>
              <a:rPr lang="fr-FR" sz="2400" spc="-5">
                <a:solidFill>
                  <a:srgbClr val="2B3C77"/>
                </a:solidFill>
                <a:latin typeface="Tahoma"/>
                <a:cs typeface="Tahoma"/>
              </a:rPr>
              <a:t> </a:t>
            </a:r>
            <a:r>
              <a:rPr lang="fr-FR" sz="2400" spc="-5" err="1">
                <a:solidFill>
                  <a:srgbClr val="2B3C77"/>
                </a:solidFill>
                <a:latin typeface="Tahoma"/>
                <a:cs typeface="Tahoma"/>
              </a:rPr>
              <a:t>sit</a:t>
            </a:r>
            <a:r>
              <a:rPr lang="fr-FR" sz="2400" spc="-5">
                <a:solidFill>
                  <a:srgbClr val="2B3C77"/>
                </a:solidFill>
                <a:latin typeface="Tahoma"/>
                <a:cs typeface="Tahoma"/>
              </a:rPr>
              <a:t> </a:t>
            </a:r>
            <a:r>
              <a:rPr lang="fr-FR" sz="2400" spc="-5" err="1">
                <a:solidFill>
                  <a:srgbClr val="2B3C77"/>
                </a:solidFill>
                <a:latin typeface="Tahoma"/>
                <a:cs typeface="Tahoma"/>
              </a:rPr>
              <a:t>amet</a:t>
            </a:r>
            <a:r>
              <a:rPr lang="fr-FR" sz="2400" spc="-5">
                <a:solidFill>
                  <a:srgbClr val="2B3C77"/>
                </a:solidFill>
                <a:latin typeface="Tahoma"/>
                <a:cs typeface="Tahoma"/>
              </a:rPr>
              <a:t>, </a:t>
            </a:r>
            <a:r>
              <a:rPr lang="fr-FR" sz="2400" spc="-25" err="1">
                <a:solidFill>
                  <a:srgbClr val="2B3C77"/>
                </a:solidFill>
                <a:latin typeface="Tahoma"/>
                <a:cs typeface="Tahoma"/>
              </a:rPr>
              <a:t>consectetur</a:t>
            </a:r>
            <a:r>
              <a:rPr lang="fr-FR" sz="2400" spc="-25">
                <a:solidFill>
                  <a:srgbClr val="2B3C77"/>
                </a:solidFill>
                <a:latin typeface="Tahoma"/>
                <a:cs typeface="Tahoma"/>
              </a:rPr>
              <a:t>, </a:t>
            </a:r>
            <a:r>
              <a:rPr lang="fr-FR" sz="2400" spc="-10" err="1">
                <a:solidFill>
                  <a:srgbClr val="2B3C77"/>
                </a:solidFill>
                <a:latin typeface="Tahoma"/>
                <a:cs typeface="Tahoma"/>
              </a:rPr>
              <a:t>adipisci</a:t>
            </a:r>
            <a:r>
              <a:rPr lang="fr-FR" sz="2400" spc="-10">
                <a:solidFill>
                  <a:srgbClr val="2B3C77"/>
                </a:solidFill>
                <a:latin typeface="Tahoma"/>
                <a:cs typeface="Tahoma"/>
              </a:rPr>
              <a:t> </a:t>
            </a:r>
            <a:r>
              <a:rPr lang="fr-FR" sz="2400" spc="-10" err="1">
                <a:solidFill>
                  <a:srgbClr val="2B3C77"/>
                </a:solidFill>
                <a:latin typeface="Tahoma"/>
                <a:cs typeface="Tahoma"/>
              </a:rPr>
              <a:t>velit</a:t>
            </a:r>
            <a:r>
              <a:rPr lang="fr-FR" sz="2400" spc="-10">
                <a:solidFill>
                  <a:srgbClr val="2B3C77"/>
                </a:solidFill>
                <a:latin typeface="Tahoma"/>
                <a:cs typeface="Tahoma"/>
              </a:rPr>
              <a:t>, </a:t>
            </a:r>
            <a:r>
              <a:rPr lang="fr-FR" sz="2400" err="1">
                <a:solidFill>
                  <a:srgbClr val="2B3C77"/>
                </a:solidFill>
                <a:latin typeface="Tahoma"/>
                <a:cs typeface="Tahoma"/>
              </a:rPr>
              <a:t>sed</a:t>
            </a:r>
            <a:r>
              <a:rPr lang="fr-FR" sz="2400">
                <a:solidFill>
                  <a:srgbClr val="2B3C77"/>
                </a:solidFill>
                <a:latin typeface="Tahoma"/>
                <a:cs typeface="Tahoma"/>
              </a:rPr>
              <a:t> </a:t>
            </a:r>
            <a:r>
              <a:rPr lang="fr-FR" sz="2400" spc="-5">
                <a:solidFill>
                  <a:srgbClr val="2B3C77"/>
                </a:solidFill>
                <a:latin typeface="Tahoma"/>
                <a:cs typeface="Tahoma"/>
              </a:rPr>
              <a:t>quia </a:t>
            </a:r>
            <a:r>
              <a:rPr lang="fr-FR" sz="2400">
                <a:solidFill>
                  <a:srgbClr val="2B3C77"/>
                </a:solidFill>
                <a:latin typeface="Tahoma"/>
                <a:cs typeface="Tahoma"/>
              </a:rPr>
              <a:t>non </a:t>
            </a:r>
            <a:r>
              <a:rPr lang="fr-FR" sz="2400" err="1">
                <a:solidFill>
                  <a:srgbClr val="2B3C77"/>
                </a:solidFill>
                <a:latin typeface="Tahoma"/>
                <a:cs typeface="Tahoma"/>
              </a:rPr>
              <a:t>numquam</a:t>
            </a:r>
            <a:r>
              <a:rPr lang="fr-FR" sz="2400">
                <a:solidFill>
                  <a:srgbClr val="2B3C77"/>
                </a:solidFill>
                <a:latin typeface="Tahoma"/>
                <a:cs typeface="Tahoma"/>
              </a:rPr>
              <a:t> </a:t>
            </a:r>
            <a:r>
              <a:rPr lang="fr-FR" sz="2400" spc="-5" err="1">
                <a:solidFill>
                  <a:srgbClr val="2B3C77"/>
                </a:solidFill>
                <a:latin typeface="Tahoma"/>
                <a:cs typeface="Tahoma"/>
              </a:rPr>
              <a:t>eius</a:t>
            </a:r>
            <a:r>
              <a:rPr lang="fr-FR" sz="2400" spc="-5">
                <a:solidFill>
                  <a:srgbClr val="2B3C77"/>
                </a:solidFill>
                <a:latin typeface="Tahoma"/>
                <a:cs typeface="Tahoma"/>
              </a:rPr>
              <a:t> </a:t>
            </a:r>
            <a:r>
              <a:rPr lang="fr-FR" sz="2400" err="1">
                <a:solidFill>
                  <a:srgbClr val="2B3C77"/>
                </a:solidFill>
                <a:latin typeface="Tahoma"/>
                <a:cs typeface="Tahoma"/>
              </a:rPr>
              <a:t>modi</a:t>
            </a:r>
            <a:r>
              <a:rPr lang="fr-FR" sz="2400">
                <a:solidFill>
                  <a:srgbClr val="2B3C77"/>
                </a:solidFill>
                <a:latin typeface="Tahoma"/>
                <a:cs typeface="Tahoma"/>
              </a:rPr>
              <a:t> </a:t>
            </a:r>
            <a:r>
              <a:rPr lang="fr-FR" sz="2400" spc="5">
                <a:solidFill>
                  <a:srgbClr val="2B3C77"/>
                </a:solidFill>
                <a:latin typeface="Tahoma"/>
                <a:cs typeface="Tahoma"/>
              </a:rPr>
              <a:t> </a:t>
            </a:r>
            <a:r>
              <a:rPr lang="fr-FR" sz="2400" spc="-10" err="1">
                <a:solidFill>
                  <a:srgbClr val="2B3C77"/>
                </a:solidFill>
                <a:latin typeface="Tahoma"/>
                <a:cs typeface="Tahoma"/>
              </a:rPr>
              <a:t>tempora</a:t>
            </a:r>
            <a:r>
              <a:rPr lang="fr-FR" sz="2400" spc="-10">
                <a:solidFill>
                  <a:srgbClr val="2B3C77"/>
                </a:solidFill>
                <a:latin typeface="Tahoma"/>
                <a:cs typeface="Tahoma"/>
              </a:rPr>
              <a:t> </a:t>
            </a:r>
            <a:r>
              <a:rPr lang="fr-FR" sz="2400" spc="-5" err="1">
                <a:solidFill>
                  <a:srgbClr val="2B3C77"/>
                </a:solidFill>
                <a:latin typeface="Tahoma"/>
                <a:cs typeface="Tahoma"/>
              </a:rPr>
              <a:t>incidunt</a:t>
            </a:r>
            <a:r>
              <a:rPr lang="fr-FR" sz="2400" spc="-5">
                <a:solidFill>
                  <a:srgbClr val="2B3C77"/>
                </a:solidFill>
                <a:latin typeface="Tahoma"/>
                <a:cs typeface="Tahoma"/>
              </a:rPr>
              <a:t> </a:t>
            </a:r>
            <a:r>
              <a:rPr lang="fr-FR" sz="2400">
                <a:solidFill>
                  <a:srgbClr val="2B3C77"/>
                </a:solidFill>
                <a:latin typeface="Tahoma"/>
                <a:cs typeface="Tahoma"/>
              </a:rPr>
              <a:t>ut </a:t>
            </a:r>
            <a:r>
              <a:rPr lang="fr-FR" sz="2400" spc="-5" err="1">
                <a:solidFill>
                  <a:srgbClr val="2B3C77"/>
                </a:solidFill>
                <a:latin typeface="Tahoma"/>
                <a:cs typeface="Tahoma"/>
              </a:rPr>
              <a:t>labore</a:t>
            </a:r>
            <a:r>
              <a:rPr lang="fr-FR" sz="2400" spc="-5">
                <a:solidFill>
                  <a:srgbClr val="2B3C77"/>
                </a:solidFill>
                <a:latin typeface="Tahoma"/>
                <a:cs typeface="Tahoma"/>
              </a:rPr>
              <a:t> </a:t>
            </a:r>
            <a:r>
              <a:rPr lang="fr-FR" sz="2400">
                <a:solidFill>
                  <a:srgbClr val="2B3C77"/>
                </a:solidFill>
                <a:latin typeface="Tahoma"/>
                <a:cs typeface="Tahoma"/>
              </a:rPr>
              <a:t>et </a:t>
            </a:r>
            <a:r>
              <a:rPr lang="fr-FR" sz="2400" spc="-5" err="1">
                <a:solidFill>
                  <a:srgbClr val="2B3C77"/>
                </a:solidFill>
                <a:latin typeface="Tahoma"/>
                <a:cs typeface="Tahoma"/>
              </a:rPr>
              <a:t>dolore</a:t>
            </a:r>
            <a:r>
              <a:rPr lang="fr-FR" sz="2400" spc="-5">
                <a:solidFill>
                  <a:srgbClr val="2B3C77"/>
                </a:solidFill>
                <a:latin typeface="Tahoma"/>
                <a:cs typeface="Tahoma"/>
              </a:rPr>
              <a:t> </a:t>
            </a:r>
            <a:r>
              <a:rPr lang="fr-FR" sz="2400" err="1">
                <a:solidFill>
                  <a:srgbClr val="2B3C77"/>
                </a:solidFill>
                <a:latin typeface="Tahoma"/>
                <a:cs typeface="Tahoma"/>
              </a:rPr>
              <a:t>magnam</a:t>
            </a:r>
            <a:r>
              <a:rPr lang="fr-FR" sz="2400">
                <a:solidFill>
                  <a:srgbClr val="2B3C77"/>
                </a:solidFill>
                <a:latin typeface="Tahoma"/>
                <a:cs typeface="Tahoma"/>
              </a:rPr>
              <a:t> </a:t>
            </a:r>
            <a:r>
              <a:rPr lang="fr-FR" sz="2400" spc="-5" err="1">
                <a:solidFill>
                  <a:srgbClr val="2B3C77"/>
                </a:solidFill>
                <a:latin typeface="Tahoma"/>
                <a:cs typeface="Tahoma"/>
              </a:rPr>
              <a:t>aliquam</a:t>
            </a:r>
            <a:r>
              <a:rPr lang="fr-FR" sz="2400" spc="-5">
                <a:solidFill>
                  <a:srgbClr val="2B3C77"/>
                </a:solidFill>
                <a:latin typeface="Tahoma"/>
                <a:cs typeface="Tahoma"/>
              </a:rPr>
              <a:t> </a:t>
            </a:r>
            <a:r>
              <a:rPr lang="fr-FR" sz="2400" spc="-10" err="1">
                <a:solidFill>
                  <a:srgbClr val="2B3C77"/>
                </a:solidFill>
                <a:latin typeface="Tahoma"/>
                <a:cs typeface="Tahoma"/>
              </a:rPr>
              <a:t>quaerat</a:t>
            </a:r>
            <a:r>
              <a:rPr lang="fr-FR" sz="2400" spc="-10">
                <a:solidFill>
                  <a:srgbClr val="2B3C77"/>
                </a:solidFill>
                <a:latin typeface="Tahoma"/>
                <a:cs typeface="Tahoma"/>
              </a:rPr>
              <a:t> </a:t>
            </a:r>
            <a:r>
              <a:rPr lang="fr-FR" sz="2400" spc="-5" err="1">
                <a:solidFill>
                  <a:srgbClr val="2B3C77"/>
                </a:solidFill>
                <a:latin typeface="Tahoma"/>
                <a:cs typeface="Tahoma"/>
              </a:rPr>
              <a:t>voluptatem</a:t>
            </a:r>
            <a:r>
              <a:rPr lang="fr-FR" sz="2400" spc="-5">
                <a:solidFill>
                  <a:srgbClr val="2B3C77"/>
                </a:solidFill>
                <a:latin typeface="Tahoma"/>
                <a:cs typeface="Tahoma"/>
              </a:rPr>
              <a:t>. </a:t>
            </a:r>
            <a:r>
              <a:rPr lang="fr-FR" sz="2400" spc="5">
                <a:solidFill>
                  <a:srgbClr val="2B3C77"/>
                </a:solidFill>
                <a:latin typeface="Tahoma"/>
                <a:cs typeface="Tahoma"/>
              </a:rPr>
              <a:t>Ut </a:t>
            </a:r>
            <a:r>
              <a:rPr lang="fr-FR" sz="2400" err="1">
                <a:solidFill>
                  <a:srgbClr val="2B3C77"/>
                </a:solidFill>
                <a:latin typeface="Tahoma"/>
                <a:cs typeface="Tahoma"/>
              </a:rPr>
              <a:t>enim</a:t>
            </a:r>
            <a:r>
              <a:rPr lang="fr-FR" sz="2400">
                <a:solidFill>
                  <a:srgbClr val="2B3C77"/>
                </a:solidFill>
                <a:latin typeface="Tahoma"/>
                <a:cs typeface="Tahoma"/>
              </a:rPr>
              <a:t> </a:t>
            </a:r>
            <a:r>
              <a:rPr lang="fr-FR" sz="2400" spc="5">
                <a:solidFill>
                  <a:srgbClr val="2B3C77"/>
                </a:solidFill>
                <a:latin typeface="Tahoma"/>
                <a:cs typeface="Tahoma"/>
              </a:rPr>
              <a:t>ad </a:t>
            </a:r>
            <a:r>
              <a:rPr lang="fr-FR" sz="2400" spc="-5">
                <a:solidFill>
                  <a:srgbClr val="2B3C77"/>
                </a:solidFill>
                <a:latin typeface="Tahoma"/>
                <a:cs typeface="Tahoma"/>
              </a:rPr>
              <a:t>minima </a:t>
            </a:r>
            <a:r>
              <a:rPr lang="fr-FR" sz="2400" spc="-5" err="1">
                <a:solidFill>
                  <a:srgbClr val="2B3C77"/>
                </a:solidFill>
                <a:latin typeface="Tahoma"/>
                <a:cs typeface="Tahoma"/>
              </a:rPr>
              <a:t>veniam</a:t>
            </a:r>
            <a:r>
              <a:rPr lang="fr-FR" sz="2400" spc="-5">
                <a:solidFill>
                  <a:srgbClr val="2B3C77"/>
                </a:solidFill>
                <a:latin typeface="Tahoma"/>
                <a:cs typeface="Tahoma"/>
              </a:rPr>
              <a:t>, </a:t>
            </a:r>
            <a:r>
              <a:rPr lang="fr-FR" sz="2400" spc="-5" err="1">
                <a:solidFill>
                  <a:srgbClr val="2B3C77"/>
                </a:solidFill>
                <a:latin typeface="Tahoma"/>
                <a:cs typeface="Tahoma"/>
              </a:rPr>
              <a:t>quis</a:t>
            </a:r>
            <a:r>
              <a:rPr lang="fr-FR" sz="2400" spc="-5">
                <a:solidFill>
                  <a:srgbClr val="2B3C77"/>
                </a:solidFill>
                <a:latin typeface="Tahoma"/>
                <a:cs typeface="Tahoma"/>
              </a:rPr>
              <a:t> </a:t>
            </a:r>
            <a:r>
              <a:rPr lang="fr-FR" sz="2400" spc="-5" err="1">
                <a:solidFill>
                  <a:srgbClr val="2B3C77"/>
                </a:solidFill>
                <a:latin typeface="Tahoma"/>
                <a:cs typeface="Tahoma"/>
              </a:rPr>
              <a:t>nostrum</a:t>
            </a:r>
            <a:r>
              <a:rPr lang="fr-FR" sz="2400" spc="-5">
                <a:solidFill>
                  <a:srgbClr val="2B3C77"/>
                </a:solidFill>
                <a:latin typeface="Tahoma"/>
                <a:cs typeface="Tahoma"/>
              </a:rPr>
              <a:t> </a:t>
            </a:r>
            <a:r>
              <a:rPr lang="fr-FR" sz="2400" spc="-10" err="1">
                <a:solidFill>
                  <a:srgbClr val="2B3C77"/>
                </a:solidFill>
                <a:latin typeface="Tahoma"/>
                <a:cs typeface="Tahoma"/>
              </a:rPr>
              <a:t>exercitationem</a:t>
            </a:r>
            <a:r>
              <a:rPr lang="fr-FR" sz="2400" spc="-10">
                <a:solidFill>
                  <a:srgbClr val="2B3C77"/>
                </a:solidFill>
                <a:latin typeface="Tahoma"/>
                <a:cs typeface="Tahoma"/>
              </a:rPr>
              <a:t> </a:t>
            </a:r>
            <a:r>
              <a:rPr lang="fr-FR" sz="2400" spc="-5" err="1">
                <a:solidFill>
                  <a:srgbClr val="2B3C77"/>
                </a:solidFill>
                <a:latin typeface="Tahoma"/>
                <a:cs typeface="Tahoma"/>
              </a:rPr>
              <a:t>ullam</a:t>
            </a:r>
            <a:r>
              <a:rPr lang="fr-FR" sz="2400" spc="-5">
                <a:solidFill>
                  <a:srgbClr val="2B3C77"/>
                </a:solidFill>
                <a:latin typeface="Tahoma"/>
                <a:cs typeface="Tahoma"/>
              </a:rPr>
              <a:t> </a:t>
            </a:r>
            <a:r>
              <a:rPr lang="fr-FR" sz="2400" spc="-5" err="1">
                <a:solidFill>
                  <a:srgbClr val="2B3C77"/>
                </a:solidFill>
                <a:latin typeface="Tahoma"/>
                <a:cs typeface="Tahoma"/>
              </a:rPr>
              <a:t>corporis</a:t>
            </a:r>
            <a:r>
              <a:rPr lang="fr-FR" sz="2400" spc="-5">
                <a:solidFill>
                  <a:srgbClr val="2B3C77"/>
                </a:solidFill>
                <a:latin typeface="Tahoma"/>
                <a:cs typeface="Tahoma"/>
              </a:rPr>
              <a:t> </a:t>
            </a:r>
            <a:r>
              <a:rPr lang="fr-FR" sz="2400" spc="-5" err="1">
                <a:solidFill>
                  <a:srgbClr val="2B3C77"/>
                </a:solidFill>
                <a:latin typeface="Tahoma"/>
                <a:cs typeface="Tahoma"/>
              </a:rPr>
              <a:t>suscipit</a:t>
            </a:r>
            <a:r>
              <a:rPr lang="fr-FR" sz="2400" spc="-5">
                <a:solidFill>
                  <a:srgbClr val="2B3C77"/>
                </a:solidFill>
                <a:latin typeface="Tahoma"/>
                <a:cs typeface="Tahoma"/>
              </a:rPr>
              <a:t> </a:t>
            </a:r>
            <a:r>
              <a:rPr lang="fr-FR" sz="2400">
                <a:solidFill>
                  <a:srgbClr val="2B3C77"/>
                </a:solidFill>
                <a:latin typeface="Tahoma"/>
                <a:cs typeface="Tahoma"/>
              </a:rPr>
              <a:t> </a:t>
            </a:r>
            <a:r>
              <a:rPr lang="fr-FR" sz="2400" spc="-5" err="1">
                <a:solidFill>
                  <a:srgbClr val="2B3C77"/>
                </a:solidFill>
                <a:latin typeface="Tahoma"/>
                <a:cs typeface="Tahoma"/>
              </a:rPr>
              <a:t>laboriosam</a:t>
            </a:r>
            <a:r>
              <a:rPr lang="fr-FR" sz="2400" spc="-5">
                <a:solidFill>
                  <a:srgbClr val="2B3C77"/>
                </a:solidFill>
                <a:latin typeface="Tahoma"/>
                <a:cs typeface="Tahoma"/>
              </a:rPr>
              <a:t>,</a:t>
            </a:r>
            <a:r>
              <a:rPr lang="fr-FR" sz="2400" spc="-20">
                <a:solidFill>
                  <a:srgbClr val="2B3C77"/>
                </a:solidFill>
                <a:latin typeface="Tahoma"/>
                <a:cs typeface="Tahoma"/>
              </a:rPr>
              <a:t> </a:t>
            </a:r>
            <a:r>
              <a:rPr lang="fr-FR" sz="2400" spc="-5" err="1">
                <a:solidFill>
                  <a:srgbClr val="2B3C77"/>
                </a:solidFill>
                <a:latin typeface="Tahoma"/>
                <a:cs typeface="Tahoma"/>
              </a:rPr>
              <a:t>nisi</a:t>
            </a:r>
            <a:r>
              <a:rPr lang="fr-FR" sz="2400" spc="-20">
                <a:solidFill>
                  <a:srgbClr val="2B3C77"/>
                </a:solidFill>
                <a:latin typeface="Tahoma"/>
                <a:cs typeface="Tahoma"/>
              </a:rPr>
              <a:t> </a:t>
            </a:r>
            <a:r>
              <a:rPr lang="fr-FR" sz="2400">
                <a:solidFill>
                  <a:srgbClr val="2B3C77"/>
                </a:solidFill>
                <a:latin typeface="Tahoma"/>
                <a:cs typeface="Tahoma"/>
              </a:rPr>
              <a:t>ut</a:t>
            </a:r>
            <a:r>
              <a:rPr lang="fr-FR" sz="2400" spc="-15">
                <a:solidFill>
                  <a:srgbClr val="2B3C77"/>
                </a:solidFill>
                <a:latin typeface="Tahoma"/>
                <a:cs typeface="Tahoma"/>
              </a:rPr>
              <a:t> </a:t>
            </a:r>
            <a:r>
              <a:rPr lang="fr-FR" sz="2400" spc="-5" err="1">
                <a:solidFill>
                  <a:srgbClr val="2B3C77"/>
                </a:solidFill>
                <a:latin typeface="Tahoma"/>
                <a:cs typeface="Tahoma"/>
              </a:rPr>
              <a:t>aliquid</a:t>
            </a:r>
            <a:r>
              <a:rPr lang="fr-FR" sz="2400" spc="-20">
                <a:solidFill>
                  <a:srgbClr val="2B3C77"/>
                </a:solidFill>
                <a:latin typeface="Tahoma"/>
                <a:cs typeface="Tahoma"/>
              </a:rPr>
              <a:t> </a:t>
            </a:r>
            <a:r>
              <a:rPr lang="fr-FR" sz="2400" spc="5">
                <a:solidFill>
                  <a:srgbClr val="2B3C77"/>
                </a:solidFill>
                <a:latin typeface="Tahoma"/>
                <a:cs typeface="Tahoma"/>
              </a:rPr>
              <a:t>ex</a:t>
            </a:r>
            <a:r>
              <a:rPr lang="fr-FR" sz="2400" spc="-15">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err="1">
                <a:solidFill>
                  <a:srgbClr val="2B3C77"/>
                </a:solidFill>
                <a:latin typeface="Tahoma"/>
                <a:cs typeface="Tahoma"/>
              </a:rPr>
              <a:t>commodi</a:t>
            </a:r>
            <a:r>
              <a:rPr lang="fr-FR" sz="2400" spc="-20">
                <a:solidFill>
                  <a:srgbClr val="2B3C77"/>
                </a:solidFill>
                <a:latin typeface="Tahoma"/>
                <a:cs typeface="Tahoma"/>
              </a:rPr>
              <a:t> </a:t>
            </a:r>
            <a:r>
              <a:rPr lang="fr-FR" sz="2400" spc="-5" err="1">
                <a:solidFill>
                  <a:srgbClr val="2B3C77"/>
                </a:solidFill>
                <a:latin typeface="Tahoma"/>
                <a:cs typeface="Tahoma"/>
              </a:rPr>
              <a:t>consequatur</a:t>
            </a:r>
            <a:r>
              <a:rPr lang="fr-FR" sz="2400" spc="-5">
                <a:solidFill>
                  <a:srgbClr val="2B3C77"/>
                </a:solidFill>
                <a:latin typeface="Tahoma"/>
                <a:cs typeface="Tahoma"/>
              </a:rPr>
              <a:t>?</a:t>
            </a:r>
            <a:r>
              <a:rPr lang="fr-FR" sz="2400" spc="-15">
                <a:solidFill>
                  <a:srgbClr val="2B3C77"/>
                </a:solidFill>
                <a:latin typeface="Tahoma"/>
                <a:cs typeface="Tahoma"/>
              </a:rPr>
              <a:t> </a:t>
            </a:r>
            <a:r>
              <a:rPr lang="fr-FR" sz="2400" err="1">
                <a:solidFill>
                  <a:srgbClr val="2B3C77"/>
                </a:solidFill>
                <a:latin typeface="Tahoma"/>
                <a:cs typeface="Tahoma"/>
              </a:rPr>
              <a:t>Quis</a:t>
            </a:r>
            <a:r>
              <a:rPr lang="fr-FR" sz="2400" spc="-20">
                <a:solidFill>
                  <a:srgbClr val="2B3C77"/>
                </a:solidFill>
                <a:latin typeface="Tahoma"/>
                <a:cs typeface="Tahoma"/>
              </a:rPr>
              <a:t> </a:t>
            </a:r>
            <a:r>
              <a:rPr lang="fr-FR" sz="2400" err="1">
                <a:solidFill>
                  <a:srgbClr val="2B3C77"/>
                </a:solidFill>
                <a:latin typeface="Tahoma"/>
                <a:cs typeface="Tahoma"/>
              </a:rPr>
              <a:t>autem</a:t>
            </a:r>
            <a:r>
              <a:rPr lang="fr-FR" sz="2400" spc="-15">
                <a:solidFill>
                  <a:srgbClr val="2B3C77"/>
                </a:solidFill>
                <a:latin typeface="Tahoma"/>
                <a:cs typeface="Tahoma"/>
              </a:rPr>
              <a:t> </a:t>
            </a:r>
            <a:r>
              <a:rPr lang="fr-FR" sz="2400" spc="-10" err="1">
                <a:solidFill>
                  <a:srgbClr val="2B3C77"/>
                </a:solidFill>
                <a:latin typeface="Tahoma"/>
                <a:cs typeface="Tahoma"/>
              </a:rPr>
              <a:t>vel</a:t>
            </a:r>
            <a:r>
              <a:rPr lang="fr-FR" sz="2400" spc="-20">
                <a:solidFill>
                  <a:srgbClr val="2B3C77"/>
                </a:solidFill>
                <a:latin typeface="Tahoma"/>
                <a:cs typeface="Tahoma"/>
              </a:rPr>
              <a:t> </a:t>
            </a:r>
            <a:r>
              <a:rPr lang="fr-FR" sz="2400" spc="5" err="1">
                <a:solidFill>
                  <a:srgbClr val="2B3C77"/>
                </a:solidFill>
                <a:latin typeface="Tahoma"/>
                <a:cs typeface="Tahoma"/>
              </a:rPr>
              <a:t>eum</a:t>
            </a:r>
            <a:r>
              <a:rPr lang="fr-FR" sz="2400" spc="-20">
                <a:solidFill>
                  <a:srgbClr val="2B3C77"/>
                </a:solidFill>
                <a:latin typeface="Tahoma"/>
                <a:cs typeface="Tahoma"/>
              </a:rPr>
              <a:t> </a:t>
            </a:r>
            <a:r>
              <a:rPr lang="fr-FR" sz="2400" spc="-5" err="1">
                <a:solidFill>
                  <a:srgbClr val="2B3C77"/>
                </a:solidFill>
                <a:latin typeface="Tahoma"/>
                <a:cs typeface="Tahoma"/>
              </a:rPr>
              <a:t>iure</a:t>
            </a:r>
            <a:r>
              <a:rPr lang="fr-FR" sz="2400" spc="-15">
                <a:solidFill>
                  <a:srgbClr val="2B3C77"/>
                </a:solidFill>
                <a:latin typeface="Tahoma"/>
                <a:cs typeface="Tahoma"/>
              </a:rPr>
              <a:t> </a:t>
            </a:r>
            <a:r>
              <a:rPr lang="fr-FR" sz="2400" spc="-10" err="1">
                <a:solidFill>
                  <a:srgbClr val="2B3C77"/>
                </a:solidFill>
                <a:latin typeface="Tahoma"/>
                <a:cs typeface="Tahoma"/>
              </a:rPr>
              <a:t>reprehenderit</a:t>
            </a:r>
            <a:r>
              <a:rPr lang="fr-FR" sz="2400" spc="-20">
                <a:solidFill>
                  <a:srgbClr val="2B3C77"/>
                </a:solidFill>
                <a:latin typeface="Tahoma"/>
                <a:cs typeface="Tahoma"/>
              </a:rPr>
              <a:t> </a:t>
            </a:r>
            <a:r>
              <a:rPr lang="fr-FR" sz="2400">
                <a:solidFill>
                  <a:srgbClr val="2B3C77"/>
                </a:solidFill>
                <a:latin typeface="Tahoma"/>
                <a:cs typeface="Tahoma"/>
              </a:rPr>
              <a:t>qui</a:t>
            </a:r>
            <a:r>
              <a:rPr lang="fr-FR" sz="2400" spc="-15">
                <a:solidFill>
                  <a:srgbClr val="2B3C77"/>
                </a:solidFill>
                <a:latin typeface="Tahoma"/>
                <a:cs typeface="Tahoma"/>
              </a:rPr>
              <a:t> </a:t>
            </a:r>
            <a:r>
              <a:rPr lang="fr-FR" sz="2400">
                <a:solidFill>
                  <a:srgbClr val="2B3C77"/>
                </a:solidFill>
                <a:latin typeface="Tahoma"/>
                <a:cs typeface="Tahoma"/>
              </a:rPr>
              <a:t>in</a:t>
            </a:r>
            <a:r>
              <a:rPr lang="fr-FR" sz="2400" spc="-20">
                <a:solidFill>
                  <a:srgbClr val="2B3C77"/>
                </a:solidFill>
                <a:latin typeface="Tahoma"/>
                <a:cs typeface="Tahoma"/>
              </a:rPr>
              <a:t> </a:t>
            </a:r>
            <a:r>
              <a:rPr lang="fr-FR" sz="2400" spc="5" err="1">
                <a:solidFill>
                  <a:srgbClr val="2B3C77"/>
                </a:solidFill>
                <a:latin typeface="Tahoma"/>
                <a:cs typeface="Tahoma"/>
              </a:rPr>
              <a:t>ea</a:t>
            </a:r>
            <a:r>
              <a:rPr lang="fr-FR" sz="2400" spc="-20">
                <a:solidFill>
                  <a:srgbClr val="2B3C77"/>
                </a:solidFill>
                <a:latin typeface="Tahoma"/>
                <a:cs typeface="Tahoma"/>
              </a:rPr>
              <a:t> </a:t>
            </a:r>
            <a:r>
              <a:rPr lang="fr-FR" sz="2400" spc="-10" err="1">
                <a:solidFill>
                  <a:srgbClr val="2B3C77"/>
                </a:solidFill>
                <a:latin typeface="Tahoma"/>
                <a:cs typeface="Tahoma"/>
              </a:rPr>
              <a:t>voluptate</a:t>
            </a:r>
            <a:r>
              <a:rPr lang="fr-FR" sz="2400" spc="-15">
                <a:solidFill>
                  <a:srgbClr val="2B3C77"/>
                </a:solidFill>
                <a:latin typeface="Tahoma"/>
                <a:cs typeface="Tahoma"/>
              </a:rPr>
              <a:t> </a:t>
            </a:r>
            <a:r>
              <a:rPr lang="fr-FR" sz="2400" spc="-10" err="1">
                <a:solidFill>
                  <a:srgbClr val="2B3C77"/>
                </a:solidFill>
                <a:latin typeface="Tahoma"/>
                <a:cs typeface="Tahoma"/>
              </a:rPr>
              <a:t>velit</a:t>
            </a:r>
            <a:r>
              <a:rPr lang="fr-FR" sz="2400" spc="-20">
                <a:solidFill>
                  <a:srgbClr val="2B3C77"/>
                </a:solidFill>
                <a:latin typeface="Tahoma"/>
                <a:cs typeface="Tahoma"/>
              </a:rPr>
              <a:t> </a:t>
            </a:r>
            <a:r>
              <a:rPr lang="fr-FR" sz="2400">
                <a:solidFill>
                  <a:srgbClr val="2B3C77"/>
                </a:solidFill>
                <a:latin typeface="Tahoma"/>
                <a:cs typeface="Tahoma"/>
              </a:rPr>
              <a:t>esse</a:t>
            </a:r>
            <a:r>
              <a:rPr lang="fr-FR" sz="2400" spc="-15">
                <a:solidFill>
                  <a:srgbClr val="2B3C77"/>
                </a:solidFill>
                <a:latin typeface="Tahoma"/>
                <a:cs typeface="Tahoma"/>
              </a:rPr>
              <a:t> </a:t>
            </a:r>
            <a:r>
              <a:rPr lang="fr-FR" sz="2400" err="1">
                <a:solidFill>
                  <a:srgbClr val="2B3C77"/>
                </a:solidFill>
                <a:latin typeface="Tahoma"/>
                <a:cs typeface="Tahoma"/>
              </a:rPr>
              <a:t>quam</a:t>
            </a:r>
            <a:r>
              <a:rPr lang="fr-FR" sz="2400" spc="-20">
                <a:solidFill>
                  <a:srgbClr val="2B3C77"/>
                </a:solidFill>
                <a:latin typeface="Tahoma"/>
                <a:cs typeface="Tahoma"/>
              </a:rPr>
              <a:t> </a:t>
            </a:r>
            <a:r>
              <a:rPr lang="fr-FR" sz="2400" spc="-5">
                <a:solidFill>
                  <a:srgbClr val="2B3C77"/>
                </a:solidFill>
                <a:latin typeface="Tahoma"/>
                <a:cs typeface="Tahoma"/>
              </a:rPr>
              <a:t>nihil</a:t>
            </a:r>
            <a:r>
              <a:rPr lang="fr-FR" sz="2400" spc="-20">
                <a:solidFill>
                  <a:srgbClr val="2B3C77"/>
                </a:solidFill>
                <a:latin typeface="Tahoma"/>
                <a:cs typeface="Tahoma"/>
              </a:rPr>
              <a:t> </a:t>
            </a:r>
            <a:r>
              <a:rPr lang="fr-FR" sz="2400" spc="-5" err="1">
                <a:solidFill>
                  <a:srgbClr val="2B3C77"/>
                </a:solidFill>
                <a:latin typeface="Tahoma"/>
                <a:cs typeface="Tahoma"/>
              </a:rPr>
              <a:t>molestiae</a:t>
            </a:r>
            <a:r>
              <a:rPr lang="fr-FR" sz="2400" spc="-15">
                <a:solidFill>
                  <a:srgbClr val="2B3C77"/>
                </a:solidFill>
                <a:latin typeface="Tahoma"/>
                <a:cs typeface="Tahoma"/>
              </a:rPr>
              <a:t> </a:t>
            </a:r>
            <a:r>
              <a:rPr lang="fr-FR" sz="2400" spc="-25" err="1">
                <a:solidFill>
                  <a:srgbClr val="2B3C77"/>
                </a:solidFill>
                <a:latin typeface="Tahoma"/>
                <a:cs typeface="Tahoma"/>
              </a:rPr>
              <a:t>consequatur</a:t>
            </a:r>
            <a:r>
              <a:rPr lang="fr-FR" sz="2400" spc="-25">
                <a:solidFill>
                  <a:srgbClr val="2B3C77"/>
                </a:solidFill>
                <a:latin typeface="Tahoma"/>
                <a:cs typeface="Tahoma"/>
              </a:rPr>
              <a:t>,</a:t>
            </a:r>
            <a:r>
              <a:rPr lang="fr-FR" sz="2400" spc="-20">
                <a:solidFill>
                  <a:srgbClr val="2B3C77"/>
                </a:solidFill>
                <a:latin typeface="Tahoma"/>
                <a:cs typeface="Tahoma"/>
              </a:rPr>
              <a:t> </a:t>
            </a:r>
            <a:r>
              <a:rPr lang="fr-FR" sz="2400" spc="-10" err="1">
                <a:solidFill>
                  <a:srgbClr val="2B3C77"/>
                </a:solidFill>
                <a:latin typeface="Tahoma"/>
                <a:cs typeface="Tahoma"/>
              </a:rPr>
              <a:t>vel</a:t>
            </a:r>
            <a:endParaRPr lang="fr-FR" sz="2400">
              <a:latin typeface="Tahoma"/>
              <a:cs typeface="Tahoma"/>
            </a:endParaRPr>
          </a:p>
        </p:txBody>
      </p:sp>
    </p:spTree>
    <p:extLst>
      <p:ext uri="{BB962C8B-B14F-4D97-AF65-F5344CB8AC3E}">
        <p14:creationId xmlns:p14="http://schemas.microsoft.com/office/powerpoint/2010/main" val="66780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xt+img 2">
    <p:bg>
      <p:bgPr>
        <a:solidFill>
          <a:srgbClr val="EFEFEF"/>
        </a:solidFill>
        <a:effectLst/>
      </p:bgPr>
    </p:bg>
    <p:spTree>
      <p:nvGrpSpPr>
        <p:cNvPr id="1" name=""/>
        <p:cNvGrpSpPr/>
        <p:nvPr/>
      </p:nvGrpSpPr>
      <p:grpSpPr>
        <a:xfrm>
          <a:off x="0" y="0"/>
          <a:ext cx="0" cy="0"/>
          <a:chOff x="0" y="0"/>
          <a:chExt cx="0" cy="0"/>
        </a:xfrm>
      </p:grpSpPr>
      <p:sp>
        <p:nvSpPr>
          <p:cNvPr id="31" name="object 2">
            <a:extLst>
              <a:ext uri="{FF2B5EF4-FFF2-40B4-BE49-F238E27FC236}">
                <a16:creationId xmlns:a16="http://schemas.microsoft.com/office/drawing/2014/main" id="{151B6328-D88C-4949-A314-27810AB2D45A}"/>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E1A48"/>
          </a:solidFill>
        </p:spPr>
        <p:txBody>
          <a:bodyPr wrap="square" lIns="0" tIns="0" rIns="0" bIns="0" rtlCol="0"/>
          <a:lstStyle/>
          <a:p>
            <a:endParaRPr/>
          </a:p>
        </p:txBody>
      </p:sp>
      <p:sp>
        <p:nvSpPr>
          <p:cNvPr id="33" name="object 4">
            <a:extLst>
              <a:ext uri="{FF2B5EF4-FFF2-40B4-BE49-F238E27FC236}">
                <a16:creationId xmlns:a16="http://schemas.microsoft.com/office/drawing/2014/main" id="{E38E5F02-8995-5C4F-BFED-B72778BC49C0}"/>
              </a:ext>
            </a:extLst>
          </p:cNvPr>
          <p:cNvSpPr/>
          <p:nvPr userDrawn="1"/>
        </p:nvSpPr>
        <p:spPr>
          <a:xfrm>
            <a:off x="0" y="0"/>
            <a:ext cx="7971155" cy="11308715"/>
          </a:xfrm>
          <a:custGeom>
            <a:avLst/>
            <a:gdLst/>
            <a:ahLst/>
            <a:cxnLst/>
            <a:rect l="l" t="t" r="r" b="b"/>
            <a:pathLst>
              <a:path w="7971155" h="11308715">
                <a:moveTo>
                  <a:pt x="4088808" y="0"/>
                </a:moveTo>
                <a:lnTo>
                  <a:pt x="221172" y="0"/>
                </a:lnTo>
                <a:lnTo>
                  <a:pt x="1994506" y="5101030"/>
                </a:lnTo>
                <a:lnTo>
                  <a:pt x="0" y="5101030"/>
                </a:lnTo>
                <a:lnTo>
                  <a:pt x="0" y="8425690"/>
                </a:lnTo>
                <a:lnTo>
                  <a:pt x="3134666" y="8425690"/>
                </a:lnTo>
                <a:lnTo>
                  <a:pt x="4131821" y="11308555"/>
                </a:lnTo>
                <a:lnTo>
                  <a:pt x="7970926" y="11308555"/>
                </a:lnTo>
                <a:lnTo>
                  <a:pt x="4088808" y="0"/>
                </a:lnTo>
                <a:close/>
              </a:path>
            </a:pathLst>
          </a:custGeom>
          <a:solidFill>
            <a:srgbClr val="FFFFFF">
              <a:alpha val="4389"/>
            </a:srgbClr>
          </a:solidFill>
        </p:spPr>
        <p:txBody>
          <a:bodyPr wrap="square" lIns="0" tIns="0" rIns="0" bIns="0" rtlCol="0"/>
          <a:lstStyle/>
          <a:p>
            <a:endParaRPr/>
          </a:p>
        </p:txBody>
      </p:sp>
      <p:sp>
        <p:nvSpPr>
          <p:cNvPr id="40" name="Holder 4">
            <a:extLst>
              <a:ext uri="{FF2B5EF4-FFF2-40B4-BE49-F238E27FC236}">
                <a16:creationId xmlns:a16="http://schemas.microsoft.com/office/drawing/2014/main" id="{FD7F96D9-4F97-D74A-9153-EB8A7722B273}"/>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44" name="object 10">
            <a:extLst>
              <a:ext uri="{FF2B5EF4-FFF2-40B4-BE49-F238E27FC236}">
                <a16:creationId xmlns:a16="http://schemas.microsoft.com/office/drawing/2014/main" id="{2419A913-03B2-3745-9169-D11F039EAEC1}"/>
              </a:ext>
            </a:extLst>
          </p:cNvPr>
          <p:cNvSpPr/>
          <p:nvPr userDrawn="1"/>
        </p:nvSpPr>
        <p:spPr>
          <a:xfrm>
            <a:off x="19175466" y="10844458"/>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EE9003"/>
          </a:solidFill>
        </p:spPr>
        <p:txBody>
          <a:bodyPr wrap="square" lIns="0" tIns="0" rIns="0" bIns="0" rtlCol="0"/>
          <a:lstStyle/>
          <a:p>
            <a:endParaRPr/>
          </a:p>
        </p:txBody>
      </p:sp>
      <p:sp>
        <p:nvSpPr>
          <p:cNvPr id="54" name="object 2">
            <a:extLst>
              <a:ext uri="{FF2B5EF4-FFF2-40B4-BE49-F238E27FC236}">
                <a16:creationId xmlns:a16="http://schemas.microsoft.com/office/drawing/2014/main" id="{7E08DC2B-BD83-C145-8A5B-8863E003072A}"/>
              </a:ext>
            </a:extLst>
          </p:cNvPr>
          <p:cNvSpPr txBox="1">
            <a:spLocks noGrp="1"/>
          </p:cNvSpPr>
          <p:nvPr>
            <p:ph type="title" idx="4294967295" hasCustomPrompt="1"/>
          </p:nvPr>
        </p:nvSpPr>
        <p:spPr>
          <a:xfrm>
            <a:off x="1583062" y="1469977"/>
            <a:ext cx="7535538" cy="704215"/>
          </a:xfrm>
          <a:prstGeom prst="rect">
            <a:avLst/>
          </a:prstGeom>
        </p:spPr>
        <p:txBody>
          <a:bodyPr vert="horz" wrap="square" lIns="0" tIns="12700" rIns="0" bIns="0" rtlCol="0">
            <a:spAutoFit/>
          </a:bodyPr>
          <a:lstStyle>
            <a:lvl1pPr>
              <a:defRPr sz="4450" b="1" i="0" kern="0" spc="-25" dirty="0">
                <a:solidFill>
                  <a:schemeClr val="bg1"/>
                </a:solidFill>
                <a:latin typeface="Tahoma"/>
                <a:ea typeface="+mj-ea"/>
                <a:cs typeface="Tahoma"/>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4450" b="1" i="0" u="none" strike="noStrike" kern="0" cap="none" spc="-40" normalizeH="0" baseline="0" noProof="0">
                <a:ln>
                  <a:noFill/>
                </a:ln>
                <a:solidFill>
                  <a:schemeClr val="bg1"/>
                </a:solidFill>
                <a:effectLst/>
                <a:uLnTx/>
                <a:uFillTx/>
                <a:latin typeface="Tahoma"/>
                <a:ea typeface="+mj-ea"/>
                <a:cs typeface="Tahoma"/>
              </a:rPr>
              <a:t>Titre</a:t>
            </a:r>
            <a:r>
              <a:rPr kumimoji="0" lang="fr-FR" sz="4450" b="1" i="0" u="none" strike="noStrike" kern="0" cap="none" spc="-125" normalizeH="0" baseline="0" noProof="0">
                <a:ln>
                  <a:noFill/>
                </a:ln>
                <a:solidFill>
                  <a:schemeClr val="bg1"/>
                </a:solidFill>
                <a:effectLst/>
                <a:uLnTx/>
                <a:uFillTx/>
                <a:latin typeface="Tahoma"/>
                <a:ea typeface="+mj-ea"/>
                <a:cs typeface="Tahoma"/>
              </a:rPr>
              <a:t> </a:t>
            </a:r>
            <a:r>
              <a:rPr kumimoji="0" lang="fr-FR" sz="4450" b="1" i="0" u="none" strike="noStrike" kern="0" cap="none" spc="-25" normalizeH="0" baseline="0" noProof="0">
                <a:ln>
                  <a:noFill/>
                </a:ln>
                <a:solidFill>
                  <a:schemeClr val="bg1"/>
                </a:solidFill>
                <a:effectLst/>
                <a:uLnTx/>
                <a:uFillTx/>
                <a:latin typeface="Tahoma"/>
                <a:ea typeface="+mj-ea"/>
                <a:cs typeface="Tahoma"/>
              </a:rPr>
              <a:t>de</a:t>
            </a:r>
            <a:r>
              <a:rPr kumimoji="0" lang="fr-FR" sz="4450" b="1" i="0" u="none" strike="noStrike" kern="0" cap="none" spc="-130" normalizeH="0" baseline="0" noProof="0">
                <a:ln>
                  <a:noFill/>
                </a:ln>
                <a:solidFill>
                  <a:schemeClr val="bg1"/>
                </a:solidFill>
                <a:effectLst/>
                <a:uLnTx/>
                <a:uFillTx/>
                <a:latin typeface="Tahoma"/>
                <a:ea typeface="+mj-ea"/>
                <a:cs typeface="Tahoma"/>
              </a:rPr>
              <a:t> </a:t>
            </a:r>
            <a:r>
              <a:rPr kumimoji="0" lang="fr-FR" sz="4450" b="1" i="0" u="none" strike="noStrike" kern="0" cap="none" spc="-25" normalizeH="0" baseline="0" noProof="0">
                <a:ln>
                  <a:noFill/>
                </a:ln>
                <a:solidFill>
                  <a:schemeClr val="bg1"/>
                </a:solidFill>
                <a:effectLst/>
                <a:uLnTx/>
                <a:uFillTx/>
                <a:latin typeface="Tahoma"/>
                <a:ea typeface="+mj-ea"/>
                <a:cs typeface="Tahoma"/>
              </a:rPr>
              <a:t>la</a:t>
            </a:r>
            <a:r>
              <a:rPr kumimoji="0" lang="fr-FR" sz="4450" b="1" i="0" u="none" strike="noStrike" kern="0" cap="none" spc="-125" normalizeH="0" baseline="0" noProof="0">
                <a:ln>
                  <a:noFill/>
                </a:ln>
                <a:solidFill>
                  <a:schemeClr val="bg1"/>
                </a:solidFill>
                <a:effectLst/>
                <a:uLnTx/>
                <a:uFillTx/>
                <a:latin typeface="Tahoma"/>
                <a:ea typeface="+mj-ea"/>
                <a:cs typeface="Tahoma"/>
              </a:rPr>
              <a:t> </a:t>
            </a:r>
            <a:r>
              <a:rPr kumimoji="0" lang="fr-FR" sz="4450" b="1" i="0" u="none" strike="noStrike" kern="0" cap="none" spc="-50" normalizeH="0" baseline="0" noProof="0">
                <a:ln>
                  <a:noFill/>
                </a:ln>
                <a:solidFill>
                  <a:schemeClr val="bg1"/>
                </a:solidFill>
                <a:effectLst/>
                <a:uLnTx/>
                <a:uFillTx/>
                <a:latin typeface="Tahoma"/>
                <a:ea typeface="+mj-ea"/>
                <a:cs typeface="Tahoma"/>
              </a:rPr>
              <a:t>slide</a:t>
            </a:r>
            <a:endParaRPr lang="fr-FR">
              <a:solidFill>
                <a:schemeClr val="bg1"/>
              </a:solidFill>
            </a:endParaRPr>
          </a:p>
        </p:txBody>
      </p:sp>
      <p:sp>
        <p:nvSpPr>
          <p:cNvPr id="59" name="Espace réservé du texte 55">
            <a:extLst>
              <a:ext uri="{FF2B5EF4-FFF2-40B4-BE49-F238E27FC236}">
                <a16:creationId xmlns:a16="http://schemas.microsoft.com/office/drawing/2014/main" id="{394F4AEE-B5A0-2640-93FF-655EA72C6EF9}"/>
              </a:ext>
            </a:extLst>
          </p:cNvPr>
          <p:cNvSpPr>
            <a:spLocks noGrp="1"/>
          </p:cNvSpPr>
          <p:nvPr>
            <p:ph type="body" sz="quarter" idx="21" hasCustomPrompt="1"/>
          </p:nvPr>
        </p:nvSpPr>
        <p:spPr>
          <a:xfrm>
            <a:off x="304800" y="10833100"/>
            <a:ext cx="11963400" cy="276999"/>
          </a:xfrm>
          <a:prstGeom prst="rect">
            <a:avLst/>
          </a:prstGeom>
        </p:spPr>
        <p:txBody>
          <a:bodyPr/>
          <a:lstStyle>
            <a:lvl1pPr>
              <a:defRPr lang="fr-FR" sz="1800" b="0" i="0" kern="1200" spc="15" dirty="0" smtClean="0">
                <a:solidFill>
                  <a:schemeClr val="bg1"/>
                </a:solidFill>
                <a:latin typeface="Tahoma"/>
                <a:ea typeface="+mn-ea"/>
                <a:cs typeface="Tahoma"/>
              </a:defRPr>
            </a:lvl1pPr>
            <a:lvl2pPr>
              <a:defRPr lang="fr-FR" sz="1800" b="0" i="0" kern="1200" spc="15" dirty="0" smtClean="0">
                <a:solidFill>
                  <a:schemeClr val="bg1"/>
                </a:solidFill>
                <a:latin typeface="Tahoma"/>
                <a:ea typeface="+mn-ea"/>
                <a:cs typeface="Tahoma"/>
              </a:defRPr>
            </a:lvl2pPr>
            <a:lvl3pPr>
              <a:defRPr lang="fr-FR" sz="1800" b="0" i="0" kern="1200" spc="15" dirty="0" smtClean="0">
                <a:solidFill>
                  <a:schemeClr val="bg1"/>
                </a:solidFill>
                <a:latin typeface="Tahoma"/>
                <a:ea typeface="+mn-ea"/>
                <a:cs typeface="Tahoma"/>
              </a:defRPr>
            </a:lvl3pPr>
            <a:lvl4pPr>
              <a:defRPr lang="fr-FR" sz="1800" b="0" i="0" kern="1200" spc="15" dirty="0" smtClean="0">
                <a:solidFill>
                  <a:schemeClr val="bg1"/>
                </a:solidFill>
                <a:latin typeface="Tahoma"/>
                <a:ea typeface="+mn-ea"/>
                <a:cs typeface="Tahoma"/>
              </a:defRPr>
            </a:lvl4pPr>
            <a:lvl5pPr>
              <a:defRPr lang="fr-FR" sz="1800" b="0" i="0" kern="1200" spc="15" dirty="0">
                <a:solidFill>
                  <a:schemeClr val="bg1"/>
                </a:solidFill>
                <a:latin typeface="Tahoma"/>
                <a:ea typeface="+mn-ea"/>
                <a:cs typeface="Tahoma"/>
              </a:defRPr>
            </a:lvl5pPr>
          </a:lstStyle>
          <a:p>
            <a:pPr lvl="0"/>
            <a:r>
              <a:rPr lang="fr-FR"/>
              <a:t>Acting — Titre de la présentation</a:t>
            </a:r>
          </a:p>
        </p:txBody>
      </p:sp>
      <p:sp>
        <p:nvSpPr>
          <p:cNvPr id="65" name="Espace réservé du texte 62">
            <a:extLst>
              <a:ext uri="{FF2B5EF4-FFF2-40B4-BE49-F238E27FC236}">
                <a16:creationId xmlns:a16="http://schemas.microsoft.com/office/drawing/2014/main" id="{E8A8825F-5289-2045-8C4A-5CA54C5834EB}"/>
              </a:ext>
            </a:extLst>
          </p:cNvPr>
          <p:cNvSpPr>
            <a:spLocks noGrp="1"/>
          </p:cNvSpPr>
          <p:nvPr>
            <p:ph type="body" sz="quarter" idx="23" hasCustomPrompt="1"/>
          </p:nvPr>
        </p:nvSpPr>
        <p:spPr>
          <a:xfrm>
            <a:off x="1612900" y="2425700"/>
            <a:ext cx="7518400" cy="50013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kumimoji="0" lang="fr-FR" sz="3250" b="0" i="0" u="none" strike="noStrike" kern="1200" cap="none" spc="-10" normalizeH="0" baseline="0">
                <a:ln>
                  <a:noFill/>
                </a:ln>
                <a:solidFill>
                  <a:prstClr val="white"/>
                </a:solidFill>
                <a:effectLst/>
                <a:uLnTx/>
                <a:uFillTx/>
                <a:latin typeface="Tahoma"/>
                <a:ea typeface="+mn-ea"/>
                <a:cs typeface="Tahoma"/>
              </a:defRPr>
            </a:lvl1pPr>
            <a:lvl2pPr>
              <a:defRPr kumimoji="0" lang="fr-FR" sz="3250" b="0" i="0" u="none" strike="noStrike" kern="1200" cap="none" spc="-10" normalizeH="0" baseline="0" dirty="0" smtClean="0">
                <a:ln>
                  <a:noFill/>
                </a:ln>
                <a:solidFill>
                  <a:prstClr val="white"/>
                </a:solidFill>
                <a:effectLst/>
                <a:uLnTx/>
                <a:uFillTx/>
                <a:latin typeface="Tahoma"/>
                <a:ea typeface="+mn-ea"/>
                <a:cs typeface="Tahoma"/>
              </a:defRPr>
            </a:lvl2pPr>
            <a:lvl3pPr>
              <a:defRPr kumimoji="0" lang="fr-FR" sz="3250" b="0" i="0" u="none" strike="noStrike" kern="1200" cap="none" spc="-10" normalizeH="0" baseline="0" dirty="0" smtClean="0">
                <a:ln>
                  <a:noFill/>
                </a:ln>
                <a:solidFill>
                  <a:prstClr val="white"/>
                </a:solidFill>
                <a:effectLst/>
                <a:uLnTx/>
                <a:uFillTx/>
                <a:latin typeface="Tahoma"/>
                <a:ea typeface="+mn-ea"/>
                <a:cs typeface="Tahoma"/>
              </a:defRPr>
            </a:lvl3pPr>
            <a:lvl4pPr>
              <a:defRPr kumimoji="0" lang="fr-FR" sz="3250" b="0" i="0" u="none" strike="noStrike" kern="1200" cap="none" spc="-10" normalizeH="0" baseline="0" dirty="0" smtClean="0">
                <a:ln>
                  <a:noFill/>
                </a:ln>
                <a:solidFill>
                  <a:prstClr val="white"/>
                </a:solidFill>
                <a:effectLst/>
                <a:uLnTx/>
                <a:uFillTx/>
                <a:latin typeface="Tahoma"/>
                <a:ea typeface="+mn-ea"/>
                <a:cs typeface="Tahoma"/>
              </a:defRPr>
            </a:lvl4pPr>
            <a:lvl5pPr>
              <a:defRPr kumimoji="0" lang="fr-FR" sz="3250" b="0" i="0" u="none" strike="noStrike" kern="1200" cap="none" spc="-10" normalizeH="0" baseline="0" dirty="0">
                <a:ln>
                  <a:noFill/>
                </a:ln>
                <a:solidFill>
                  <a:prstClr val="white"/>
                </a:solidFill>
                <a:effectLst/>
                <a:uLnTx/>
                <a:uFillTx/>
                <a:latin typeface="Tahoma"/>
                <a:ea typeface="+mn-ea"/>
                <a:cs typeface="Tahoma"/>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50" b="0" i="0" u="none" strike="noStrike" kern="1200" cap="none" spc="-10" normalizeH="0" baseline="0" noProof="0">
                <a:ln>
                  <a:noFill/>
                </a:ln>
                <a:solidFill>
                  <a:prstClr val="white"/>
                </a:solidFill>
                <a:effectLst/>
                <a:uLnTx/>
                <a:uFillTx/>
                <a:latin typeface="Tahoma"/>
                <a:ea typeface="+mn-ea"/>
                <a:cs typeface="Tahoma"/>
              </a:rPr>
              <a:t>Sous titre de la slide</a:t>
            </a:r>
          </a:p>
        </p:txBody>
      </p:sp>
      <p:sp>
        <p:nvSpPr>
          <p:cNvPr id="68" name="Espace réservé du texte 67">
            <a:extLst>
              <a:ext uri="{FF2B5EF4-FFF2-40B4-BE49-F238E27FC236}">
                <a16:creationId xmlns:a16="http://schemas.microsoft.com/office/drawing/2014/main" id="{B84B33D6-7BED-704E-B8CF-348C782B45C1}"/>
              </a:ext>
            </a:extLst>
          </p:cNvPr>
          <p:cNvSpPr>
            <a:spLocks noGrp="1"/>
          </p:cNvSpPr>
          <p:nvPr>
            <p:ph type="body" sz="quarter" idx="24" hasCustomPrompt="1"/>
          </p:nvPr>
        </p:nvSpPr>
        <p:spPr>
          <a:xfrm>
            <a:off x="1587500" y="3759200"/>
            <a:ext cx="7518400" cy="5224572"/>
          </a:xfrm>
          <a:prstGeom prst="rect">
            <a:avLst/>
          </a:prstGeom>
        </p:spPr>
        <p:txBody>
          <a:bodyPr/>
          <a:lstStyle>
            <a:lvl1pPr>
              <a:lnSpc>
                <a:spcPct val="130000"/>
              </a:lnSpc>
              <a:defRPr lang="fr-FR" sz="2400" b="0" i="0" kern="1200" spc="-5" dirty="0" smtClean="0">
                <a:solidFill>
                  <a:schemeClr val="bg1"/>
                </a:solidFill>
                <a:latin typeface="Tahoma"/>
                <a:ea typeface="+mn-ea"/>
                <a:cs typeface="Tahoma"/>
              </a:defRPr>
            </a:lvl1pPr>
            <a:lvl2pPr>
              <a:defRPr lang="fr-FR" sz="2400" b="0" i="0" kern="1200" spc="-5" dirty="0" smtClean="0">
                <a:solidFill>
                  <a:schemeClr val="bg1"/>
                </a:solidFill>
                <a:latin typeface="Tahoma"/>
                <a:ea typeface="+mn-ea"/>
                <a:cs typeface="Tahoma"/>
              </a:defRPr>
            </a:lvl2pPr>
            <a:lvl3pPr>
              <a:defRPr lang="fr-FR" sz="2400" b="0" i="0" kern="1200" spc="-5" dirty="0" smtClean="0">
                <a:solidFill>
                  <a:schemeClr val="bg1"/>
                </a:solidFill>
                <a:latin typeface="Tahoma"/>
                <a:ea typeface="+mn-ea"/>
                <a:cs typeface="Tahoma"/>
              </a:defRPr>
            </a:lvl3pPr>
            <a:lvl4pPr>
              <a:defRPr lang="fr-FR" sz="2400" b="0" i="0" kern="1200" spc="-5" dirty="0" smtClean="0">
                <a:solidFill>
                  <a:schemeClr val="bg1"/>
                </a:solidFill>
                <a:latin typeface="Tahoma"/>
                <a:ea typeface="+mn-ea"/>
                <a:cs typeface="Tahoma"/>
              </a:defRPr>
            </a:lvl4pPr>
            <a:lvl5pPr>
              <a:defRPr lang="fr-FR" sz="2400" b="0" i="0" kern="1200" spc="-5" dirty="0">
                <a:solidFill>
                  <a:schemeClr val="bg1"/>
                </a:solidFill>
                <a:latin typeface="Tahoma"/>
                <a:ea typeface="+mn-ea"/>
                <a:cs typeface="Tahoma"/>
              </a:defRPr>
            </a:lvl5pPr>
          </a:lstStyle>
          <a:p>
            <a:pPr lvl="0"/>
            <a:r>
              <a:rPr lang="fr-FR"/>
              <a:t>Sed ut </a:t>
            </a:r>
            <a:r>
              <a:rPr lang="fr-FR" err="1"/>
              <a:t>perspiciatis</a:t>
            </a:r>
            <a:r>
              <a:rPr lang="fr-FR"/>
              <a:t> !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a:t>
            </a:r>
            <a:r>
              <a:rPr lang="fr-FR" err="1"/>
              <a:t>Nemo</a:t>
            </a:r>
            <a:r>
              <a:rPr lang="fr-FR"/>
              <a:t>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 </a:t>
            </a:r>
            <a:r>
              <a:rPr lang="fr-FR" err="1"/>
              <a:t>consequuntur</a:t>
            </a:r>
            <a:r>
              <a:rPr lang="fr-FR"/>
              <a:t> </a:t>
            </a:r>
            <a:r>
              <a:rPr lang="fr-FR" err="1"/>
              <a:t>magni</a:t>
            </a:r>
            <a:r>
              <a:rPr lang="fr-FR"/>
              <a:t> </a:t>
            </a:r>
            <a:r>
              <a:rPr lang="fr-FR" err="1"/>
              <a:t>dolores</a:t>
            </a:r>
            <a:r>
              <a:rPr lang="fr-FR"/>
              <a:t> </a:t>
            </a:r>
            <a:r>
              <a:rPr lang="fr-FR" err="1"/>
              <a:t>eos</a:t>
            </a:r>
            <a:r>
              <a:rPr lang="fr-FR"/>
              <a:t> qui </a:t>
            </a:r>
            <a:r>
              <a:rPr lang="fr-FR" err="1"/>
              <a:t>ratione</a:t>
            </a:r>
            <a:r>
              <a:rPr lang="fr-FR"/>
              <a:t> </a:t>
            </a:r>
            <a:r>
              <a:rPr lang="fr-FR" err="1"/>
              <a:t>voluptatem</a:t>
            </a:r>
            <a:r>
              <a:rPr lang="fr-FR"/>
              <a:t> </a:t>
            </a:r>
            <a:r>
              <a:rPr lang="fr-FR" err="1"/>
              <a:t>sequi</a:t>
            </a:r>
            <a:r>
              <a:rPr lang="fr-FR"/>
              <a:t> </a:t>
            </a:r>
            <a:r>
              <a:rPr lang="fr-FR" err="1"/>
              <a:t>nesciunt</a:t>
            </a:r>
            <a:r>
              <a:rPr lang="fr-FR"/>
              <a:t>. </a:t>
            </a:r>
            <a:r>
              <a:rPr lang="fr-FR" err="1"/>
              <a:t>Neque</a:t>
            </a:r>
            <a:r>
              <a:rPr lang="fr-FR"/>
              <a:t> </a:t>
            </a:r>
            <a:r>
              <a:rPr lang="fr-FR" err="1"/>
              <a:t>porro</a:t>
            </a:r>
            <a:r>
              <a:rPr lang="fr-FR"/>
              <a:t> </a:t>
            </a:r>
            <a:r>
              <a:rPr lang="fr-FR" err="1"/>
              <a:t>quisquam</a:t>
            </a:r>
            <a:r>
              <a:rPr lang="fr-FR"/>
              <a:t> est, qui </a:t>
            </a:r>
            <a:r>
              <a:rPr lang="fr-FR" err="1"/>
              <a:t>dolorem</a:t>
            </a:r>
            <a:r>
              <a:rPr lang="fr-FR"/>
              <a:t> </a:t>
            </a:r>
            <a:r>
              <a:rPr lang="fr-FR" err="1"/>
              <a:t>ipsum</a:t>
            </a:r>
            <a:r>
              <a:rPr lang="fr-FR"/>
              <a:t> quia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a:t>
            </a:r>
            <a:r>
              <a:rPr lang="fr-FR"/>
              <a:t> </a:t>
            </a:r>
            <a:r>
              <a:rPr lang="fr-FR" err="1"/>
              <a:t>velit</a:t>
            </a:r>
            <a:r>
              <a:rPr lang="fr-FR"/>
              <a:t>, </a:t>
            </a:r>
            <a:r>
              <a:rPr lang="fr-FR" err="1"/>
              <a:t>sed</a:t>
            </a:r>
            <a:r>
              <a:rPr lang="fr-FR"/>
              <a:t> quia non </a:t>
            </a:r>
            <a:r>
              <a:rPr lang="fr-FR" err="1"/>
              <a:t>numquam</a:t>
            </a:r>
            <a:r>
              <a:rPr lang="fr-FR"/>
              <a:t> </a:t>
            </a:r>
            <a:r>
              <a:rPr lang="fr-FR" err="1"/>
              <a:t>eius</a:t>
            </a:r>
            <a:r>
              <a:rPr lang="fr-FR"/>
              <a:t> </a:t>
            </a:r>
            <a:r>
              <a:rPr lang="fr-FR" err="1"/>
              <a:t>modi</a:t>
            </a:r>
            <a:r>
              <a:rPr lang="fr-FR"/>
              <a:t> </a:t>
            </a:r>
            <a:r>
              <a:rPr lang="fr-FR" err="1"/>
              <a:t>tempora</a:t>
            </a:r>
            <a:r>
              <a:rPr lang="fr-FR"/>
              <a:t> </a:t>
            </a:r>
            <a:r>
              <a:rPr lang="fr-FR" err="1"/>
              <a:t>incidunt</a:t>
            </a:r>
            <a:r>
              <a:rPr lang="fr-FR"/>
              <a:t> ut </a:t>
            </a:r>
            <a:r>
              <a:rPr lang="fr-FR" err="1"/>
              <a:t>labore</a:t>
            </a:r>
            <a:r>
              <a:rPr lang="fr-FR"/>
              <a:t> et </a:t>
            </a:r>
            <a:r>
              <a:rPr lang="fr-FR" err="1"/>
              <a:t>dolore</a:t>
            </a:r>
            <a:r>
              <a:rPr lang="fr-FR"/>
              <a:t> </a:t>
            </a:r>
            <a:r>
              <a:rPr lang="fr-FR" err="1"/>
              <a:t>magnam</a:t>
            </a:r>
            <a:r>
              <a:rPr lang="fr-FR"/>
              <a:t> </a:t>
            </a:r>
            <a:r>
              <a:rPr lang="fr-FR" err="1"/>
              <a:t>aliquam</a:t>
            </a:r>
            <a:r>
              <a:rPr lang="fr-FR"/>
              <a:t> </a:t>
            </a:r>
            <a:r>
              <a:rPr lang="fr-FR" err="1"/>
              <a:t>quaerat</a:t>
            </a:r>
            <a:r>
              <a:rPr lang="fr-FR"/>
              <a:t> </a:t>
            </a:r>
            <a:r>
              <a:rPr lang="fr-FR" err="1"/>
              <a:t>voluptatem</a:t>
            </a:r>
            <a:r>
              <a:rPr lang="fr-FR"/>
              <a:t>.</a:t>
            </a:r>
          </a:p>
        </p:txBody>
      </p:sp>
      <p:pic>
        <p:nvPicPr>
          <p:cNvPr id="19" name="Image 18" descr="Une image contenant personne, intérieur, gens, groupe&#10;&#10;Description générée automatiquement">
            <a:extLst>
              <a:ext uri="{FF2B5EF4-FFF2-40B4-BE49-F238E27FC236}">
                <a16:creationId xmlns:a16="http://schemas.microsoft.com/office/drawing/2014/main" id="{3F25B437-9E7B-5F40-AF05-C1B5E2FAFBE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2060553" y="-33866"/>
            <a:ext cx="8043547" cy="11308555"/>
          </a:xfrm>
          <a:custGeom>
            <a:avLst/>
            <a:gdLst>
              <a:gd name="connsiteX0" fmla="*/ 3872193 w 8043547"/>
              <a:gd name="connsiteY0" fmla="*/ 0 h 11308555"/>
              <a:gd name="connsiteX1" fmla="*/ 8043547 w 8043547"/>
              <a:gd name="connsiteY1" fmla="*/ 0 h 11308555"/>
              <a:gd name="connsiteX2" fmla="*/ 8043547 w 8043547"/>
              <a:gd name="connsiteY2" fmla="*/ 11308555 h 11308555"/>
              <a:gd name="connsiteX3" fmla="*/ 0 w 8043547"/>
              <a:gd name="connsiteY3" fmla="*/ 11308555 h 11308555"/>
            </a:gdLst>
            <a:ahLst/>
            <a:cxnLst>
              <a:cxn ang="0">
                <a:pos x="connsiteX0" y="connsiteY0"/>
              </a:cxn>
              <a:cxn ang="0">
                <a:pos x="connsiteX1" y="connsiteY1"/>
              </a:cxn>
              <a:cxn ang="0">
                <a:pos x="connsiteX2" y="connsiteY2"/>
              </a:cxn>
              <a:cxn ang="0">
                <a:pos x="connsiteX3" y="connsiteY3"/>
              </a:cxn>
            </a:cxnLst>
            <a:rect l="l" t="t" r="r" b="b"/>
            <a:pathLst>
              <a:path w="8043547" h="11308555">
                <a:moveTo>
                  <a:pt x="3872193" y="0"/>
                </a:moveTo>
                <a:lnTo>
                  <a:pt x="8043547" y="0"/>
                </a:lnTo>
                <a:lnTo>
                  <a:pt x="8043547" y="11308555"/>
                </a:lnTo>
                <a:lnTo>
                  <a:pt x="0" y="11308555"/>
                </a:lnTo>
                <a:close/>
              </a:path>
            </a:pathLst>
          </a:custGeom>
        </p:spPr>
      </p:pic>
    </p:spTree>
    <p:extLst>
      <p:ext uri="{BB962C8B-B14F-4D97-AF65-F5344CB8AC3E}">
        <p14:creationId xmlns:p14="http://schemas.microsoft.com/office/powerpoint/2010/main" val="1564064069"/>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photo">
    <p:bg>
      <p:bgPr>
        <a:solidFill>
          <a:srgbClr val="EFEFEF"/>
        </a:soli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A2106F8F-3152-E14F-820D-733A442296FD}"/>
              </a:ext>
            </a:extLst>
          </p:cNvPr>
          <p:cNvSpPr/>
          <p:nvPr userDrawn="1"/>
        </p:nvSpPr>
        <p:spPr>
          <a:xfrm>
            <a:off x="10128027" y="0"/>
            <a:ext cx="9976485" cy="11308715"/>
          </a:xfrm>
          <a:custGeom>
            <a:avLst/>
            <a:gdLst/>
            <a:ahLst/>
            <a:cxnLst/>
            <a:rect l="l" t="t" r="r" b="b"/>
            <a:pathLst>
              <a:path w="9976485" h="11308715">
                <a:moveTo>
                  <a:pt x="9976072" y="0"/>
                </a:moveTo>
                <a:lnTo>
                  <a:pt x="3872193" y="0"/>
                </a:lnTo>
                <a:lnTo>
                  <a:pt x="0" y="11308555"/>
                </a:lnTo>
                <a:lnTo>
                  <a:pt x="9976072" y="11308555"/>
                </a:lnTo>
                <a:lnTo>
                  <a:pt x="9976072" y="0"/>
                </a:lnTo>
                <a:close/>
              </a:path>
            </a:pathLst>
          </a:custGeom>
          <a:solidFill>
            <a:srgbClr val="FF9700"/>
          </a:solidFill>
        </p:spPr>
        <p:txBody>
          <a:bodyPr wrap="square" lIns="0" tIns="0" rIns="0" bIns="0" rtlCol="0"/>
          <a:lstStyle/>
          <a:p>
            <a:endParaRPr/>
          </a:p>
        </p:txBody>
      </p:sp>
      <p:sp>
        <p:nvSpPr>
          <p:cNvPr id="62" name="Espace réservé du texte 78">
            <a:extLst>
              <a:ext uri="{FF2B5EF4-FFF2-40B4-BE49-F238E27FC236}">
                <a16:creationId xmlns:a16="http://schemas.microsoft.com/office/drawing/2014/main" id="{B1F9DC59-681E-AB48-8A09-30559D862082}"/>
              </a:ext>
            </a:extLst>
          </p:cNvPr>
          <p:cNvSpPr>
            <a:spLocks noGrp="1"/>
          </p:cNvSpPr>
          <p:nvPr>
            <p:ph type="body" sz="quarter" idx="18" hasCustomPrompt="1"/>
          </p:nvPr>
        </p:nvSpPr>
        <p:spPr>
          <a:xfrm>
            <a:off x="298450" y="10836275"/>
            <a:ext cx="11963400" cy="276999"/>
          </a:xfrm>
          <a:prstGeom prst="rect">
            <a:avLst/>
          </a:prstGeom>
        </p:spPr>
        <p:txBody>
          <a:bodyPr/>
          <a:lstStyle>
            <a:lvl1pPr>
              <a:defRPr lang="fr-FR" sz="1800" b="0" i="0" kern="1200" spc="15" dirty="0" smtClean="0">
                <a:solidFill>
                  <a:srgbClr val="0D1948"/>
                </a:solidFill>
                <a:latin typeface="Tahoma"/>
                <a:ea typeface="+mn-ea"/>
                <a:cs typeface="Tahoma"/>
              </a:defRPr>
            </a:lvl1pPr>
            <a:lvl2pPr>
              <a:defRPr lang="fr-FR" sz="1800" b="0" i="0" kern="1200" spc="15" dirty="0" smtClean="0">
                <a:solidFill>
                  <a:srgbClr val="0D1948"/>
                </a:solidFill>
                <a:latin typeface="Tahoma"/>
                <a:ea typeface="+mn-ea"/>
                <a:cs typeface="Tahoma"/>
              </a:defRPr>
            </a:lvl2pPr>
            <a:lvl3pPr>
              <a:defRPr lang="fr-FR" sz="1800" b="0" i="0" kern="1200" spc="15" dirty="0" smtClean="0">
                <a:solidFill>
                  <a:srgbClr val="0D1948"/>
                </a:solidFill>
                <a:latin typeface="Tahoma"/>
                <a:ea typeface="+mn-ea"/>
                <a:cs typeface="Tahoma"/>
              </a:defRPr>
            </a:lvl3pPr>
            <a:lvl4pPr>
              <a:defRPr lang="fr-FR" sz="1800" b="0" i="0" kern="1200" spc="15" dirty="0" smtClean="0">
                <a:solidFill>
                  <a:srgbClr val="0D1948"/>
                </a:solidFill>
                <a:latin typeface="Tahoma"/>
                <a:ea typeface="+mn-ea"/>
                <a:cs typeface="Tahoma"/>
              </a:defRPr>
            </a:lvl4pPr>
            <a:lvl5pPr>
              <a:defRPr lang="fr-FR" sz="1800" b="0" i="0" kern="1200" spc="15" dirty="0">
                <a:solidFill>
                  <a:srgbClr val="0D1948"/>
                </a:solidFill>
                <a:latin typeface="Tahoma"/>
                <a:ea typeface="+mn-ea"/>
                <a:cs typeface="Tahoma"/>
              </a:defRPr>
            </a:lvl5pPr>
          </a:lstStyle>
          <a:p>
            <a:pPr marL="12700">
              <a:lnSpc>
                <a:spcPct val="100000"/>
              </a:lnSpc>
              <a:spcBef>
                <a:spcPts val="135"/>
              </a:spcBef>
            </a:pPr>
            <a:r>
              <a:rPr lang="fr-FR" sz="1800" b="1" spc="20">
                <a:solidFill>
                  <a:srgbClr val="0D1948"/>
                </a:solidFill>
                <a:latin typeface="Tahoma"/>
                <a:cs typeface="Tahoma"/>
              </a:rPr>
              <a:t>Acting</a:t>
            </a:r>
            <a:r>
              <a:rPr lang="fr-FR" sz="1800" b="1" spc="40">
                <a:solidFill>
                  <a:srgbClr val="0D1948"/>
                </a:solidFill>
                <a:latin typeface="Tahoma"/>
                <a:cs typeface="Tahoma"/>
              </a:rPr>
              <a:t> </a:t>
            </a:r>
            <a:r>
              <a:rPr lang="fr-FR" sz="1800" spc="30">
                <a:solidFill>
                  <a:srgbClr val="0D1948"/>
                </a:solidFill>
              </a:rPr>
              <a:t>—</a:t>
            </a:r>
            <a:r>
              <a:rPr lang="fr-FR" sz="1800" spc="15">
                <a:solidFill>
                  <a:srgbClr val="0D1948"/>
                </a:solidFill>
              </a:rPr>
              <a:t> Titre </a:t>
            </a:r>
            <a:r>
              <a:rPr lang="fr-FR" sz="1800" spc="20">
                <a:solidFill>
                  <a:srgbClr val="0D1948"/>
                </a:solidFill>
              </a:rPr>
              <a:t>de</a:t>
            </a:r>
            <a:r>
              <a:rPr lang="fr-FR" sz="1800" spc="15">
                <a:solidFill>
                  <a:srgbClr val="0D1948"/>
                </a:solidFill>
              </a:rPr>
              <a:t> la présentation</a:t>
            </a:r>
          </a:p>
        </p:txBody>
      </p:sp>
      <p:sp>
        <p:nvSpPr>
          <p:cNvPr id="64" name="Holder 4">
            <a:extLst>
              <a:ext uri="{FF2B5EF4-FFF2-40B4-BE49-F238E27FC236}">
                <a16:creationId xmlns:a16="http://schemas.microsoft.com/office/drawing/2014/main" id="{B4C87A69-F152-5F4B-90FB-8B53E0B31F24}"/>
              </a:ext>
            </a:extLst>
          </p:cNvPr>
          <p:cNvSpPr>
            <a:spLocks noGrp="1"/>
          </p:cNvSpPr>
          <p:nvPr>
            <p:ph type="sldNum" sz="quarter" idx="7"/>
          </p:nvPr>
        </p:nvSpPr>
        <p:spPr>
          <a:xfrm>
            <a:off x="19450153" y="10836275"/>
            <a:ext cx="639714" cy="300082"/>
          </a:xfrm>
          <a:prstGeom prst="rect">
            <a:avLst/>
          </a:prstGeom>
        </p:spPr>
        <p:txBody>
          <a:bodyPr lIns="0" tIns="0" rIns="0" bIns="0"/>
          <a:lstStyle>
            <a:lvl1pPr algn="r">
              <a:defRPr sz="1950" b="0" i="0" kern="1200" spc="20">
                <a:solidFill>
                  <a:srgbClr val="0E1A48"/>
                </a:solidFill>
                <a:latin typeface="Tahoma"/>
                <a:ea typeface="+mn-ea"/>
                <a:cs typeface="Tahoma"/>
              </a:defRPr>
            </a:lvl1pPr>
          </a:lstStyle>
          <a:p>
            <a:pPr algn="l"/>
            <a:fld id="{B6F15528-21DE-4FAA-801E-634DDDAF4B2B}" type="slidenum">
              <a:rPr lang="fr-FR" smtClean="0"/>
              <a:pPr algn="l"/>
              <a:t>‹N°›</a:t>
            </a:fld>
            <a:endParaRPr lang="fr-FR"/>
          </a:p>
        </p:txBody>
      </p:sp>
      <p:sp>
        <p:nvSpPr>
          <p:cNvPr id="19" name="object 8">
            <a:extLst>
              <a:ext uri="{FF2B5EF4-FFF2-40B4-BE49-F238E27FC236}">
                <a16:creationId xmlns:a16="http://schemas.microsoft.com/office/drawing/2014/main" id="{C5AEFF57-FE0E-4F4F-B75F-88A8AD4B1815}"/>
              </a:ext>
            </a:extLst>
          </p:cNvPr>
          <p:cNvSpPr/>
          <p:nvPr userDrawn="1"/>
        </p:nvSpPr>
        <p:spPr>
          <a:xfrm>
            <a:off x="19180175" y="10836275"/>
            <a:ext cx="168275" cy="314325"/>
          </a:xfrm>
          <a:custGeom>
            <a:avLst/>
            <a:gdLst/>
            <a:ahLst/>
            <a:cxnLst/>
            <a:rect l="l" t="t" r="r" b="b"/>
            <a:pathLst>
              <a:path w="168275" h="314325">
                <a:moveTo>
                  <a:pt x="168183" y="0"/>
                </a:moveTo>
                <a:lnTo>
                  <a:pt x="107556" y="0"/>
                </a:lnTo>
                <a:lnTo>
                  <a:pt x="0" y="314126"/>
                </a:lnTo>
                <a:lnTo>
                  <a:pt x="60161" y="314126"/>
                </a:lnTo>
                <a:lnTo>
                  <a:pt x="16818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76785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 id="2147483676" r:id="rId8"/>
    <p:sldLayoutId id="2147483672" r:id="rId9"/>
    <p:sldLayoutId id="2147483674" r:id="rId10"/>
    <p:sldLayoutId id="2147483675" r:id="rId11"/>
    <p:sldLayoutId id="2147483678" r:id="rId12"/>
    <p:sldLayoutId id="2147483677" r:id="rId13"/>
    <p:sldLayoutId id="2147483679" r:id="rId14"/>
    <p:sldLayoutId id="2147483680" r:id="rId15"/>
    <p:sldLayoutId id="2147483681" r:id="rId16"/>
    <p:sldLayoutId id="2147483682" r:id="rId17"/>
    <p:sldLayoutId id="2147483683" r:id="rId18"/>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562" userDrawn="1">
          <p15:clr>
            <a:srgbClr val="F26B43"/>
          </p15:clr>
        </p15:guide>
        <p15:guide id="2" pos="63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1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jpe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1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jpe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png"/><Relationship Id="rId1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jpeg"/><Relationship Id="rId12" Type="http://schemas.openxmlformats.org/officeDocument/2006/relationships/image" Target="../media/image69.png"/><Relationship Id="rId2" Type="http://schemas.openxmlformats.org/officeDocument/2006/relationships/image" Target="../media/image59.jpeg"/><Relationship Id="rId1" Type="http://schemas.openxmlformats.org/officeDocument/2006/relationships/slideLayout" Target="../slideLayouts/slideLayout1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jpeg"/><Relationship Id="rId7" Type="http://schemas.openxmlformats.org/officeDocument/2006/relationships/image" Target="../media/image75.jpe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16.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jpe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7.emf"/><Relationship Id="rId2" Type="http://schemas.microsoft.com/office/2018/10/relationships/comments" Target="../comments/modernComment_133_B00D31DB.xml"/><Relationship Id="rId1" Type="http://schemas.openxmlformats.org/officeDocument/2006/relationships/slideLayout" Target="../slideLayouts/slideLayout7.xml"/><Relationship Id="rId4" Type="http://schemas.openxmlformats.org/officeDocument/2006/relationships/image" Target="../media/image88.emf"/></Relationships>
</file>

<file path=ppt/slides/_rels/slide28.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94924F1-9BE0-4E9C-BF05-8864A8982FD4}"/>
              </a:ext>
            </a:extLst>
          </p:cNvPr>
          <p:cNvSpPr>
            <a:spLocks noGrp="1"/>
          </p:cNvSpPr>
          <p:nvPr>
            <p:ph type="body" sz="quarter" idx="11"/>
          </p:nvPr>
        </p:nvSpPr>
        <p:spPr>
          <a:xfrm>
            <a:off x="6452361" y="6908798"/>
            <a:ext cx="9403335" cy="552706"/>
          </a:xfrm>
        </p:spPr>
        <p:txBody>
          <a:bodyPr/>
          <a:lstStyle/>
          <a:p>
            <a:r>
              <a:rPr lang="fr-FR"/>
              <a:t>VOUS ACCOMPAGNER A CHAQUE ETAPE</a:t>
            </a:r>
          </a:p>
        </p:txBody>
      </p:sp>
    </p:spTree>
    <p:extLst>
      <p:ext uri="{BB962C8B-B14F-4D97-AF65-F5344CB8AC3E}">
        <p14:creationId xmlns:p14="http://schemas.microsoft.com/office/powerpoint/2010/main" val="103424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1">
            <a:extLst>
              <a:ext uri="{FF2B5EF4-FFF2-40B4-BE49-F238E27FC236}">
                <a16:creationId xmlns:a16="http://schemas.microsoft.com/office/drawing/2014/main" id="{DE38531D-E66D-734B-B59E-FD10C95FE6BC}"/>
              </a:ext>
            </a:extLst>
          </p:cNvPr>
          <p:cNvSpPr/>
          <p:nvPr/>
        </p:nvSpPr>
        <p:spPr>
          <a:xfrm>
            <a:off x="7033841" y="445772"/>
            <a:ext cx="5395418" cy="1008763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EFEFEF">
              <a:alpha val="56000"/>
            </a:srgbClr>
          </a:solidFill>
        </p:spPr>
        <p:txBody>
          <a:bodyPr wrap="square" lIns="0" tIns="0" rIns="0" bIns="0" rtlCol="0"/>
          <a:lstStyle/>
          <a:p>
            <a:endParaRPr>
              <a:solidFill>
                <a:srgbClr val="EFEFEF"/>
              </a:solidFill>
            </a:endParaRPr>
          </a:p>
        </p:txBody>
      </p:sp>
      <p:sp>
        <p:nvSpPr>
          <p:cNvPr id="2" name="Titre 1">
            <a:extLst>
              <a:ext uri="{FF2B5EF4-FFF2-40B4-BE49-F238E27FC236}">
                <a16:creationId xmlns:a16="http://schemas.microsoft.com/office/drawing/2014/main" id="{11188C3D-17AC-AF4F-85D5-D51DE6F35201}"/>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A020EC3B-309B-404F-B20D-A4A774999886}"/>
              </a:ext>
            </a:extLst>
          </p:cNvPr>
          <p:cNvSpPr>
            <a:spLocks noGrp="1"/>
          </p:cNvSpPr>
          <p:nvPr>
            <p:ph type="sldNum" sz="quarter" idx="7"/>
          </p:nvPr>
        </p:nvSpPr>
        <p:spPr/>
        <p:txBody>
          <a:bodyPr/>
          <a:lstStyle/>
          <a:p>
            <a:pPr algn="l"/>
            <a:fld id="{B6F15528-21DE-4FAA-801E-634DDDAF4B2B}" type="slidenum">
              <a:rPr lang="fr-FR" smtClean="0"/>
              <a:pPr algn="l"/>
              <a:t>10</a:t>
            </a:fld>
            <a:endParaRPr lang="fr-FR"/>
          </a:p>
        </p:txBody>
      </p:sp>
      <p:sp>
        <p:nvSpPr>
          <p:cNvPr id="7" name="Espace réservé du texte 3">
            <a:extLst>
              <a:ext uri="{FF2B5EF4-FFF2-40B4-BE49-F238E27FC236}">
                <a16:creationId xmlns:a16="http://schemas.microsoft.com/office/drawing/2014/main" id="{8C3E4F8B-3442-A34F-AA76-E0BC9EEDA291}"/>
              </a:ext>
            </a:extLst>
          </p:cNvPr>
          <p:cNvSpPr txBox="1">
            <a:spLocks/>
          </p:cNvSpPr>
          <p:nvPr/>
        </p:nvSpPr>
        <p:spPr>
          <a:xfrm>
            <a:off x="2129110" y="5553307"/>
            <a:ext cx="6185877" cy="366078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Business plan</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Audit de la fonction finance</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Evaluation d'entreprise</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Due diligence</a:t>
            </a:r>
          </a:p>
        </p:txBody>
      </p:sp>
      <p:sp>
        <p:nvSpPr>
          <p:cNvPr id="8" name="Rectangle 7">
            <a:extLst>
              <a:ext uri="{FF2B5EF4-FFF2-40B4-BE49-F238E27FC236}">
                <a16:creationId xmlns:a16="http://schemas.microsoft.com/office/drawing/2014/main" id="{4E4D9580-4289-4B44-B63A-5A6AE8960133}"/>
              </a:ext>
            </a:extLst>
          </p:cNvPr>
          <p:cNvSpPr/>
          <p:nvPr/>
        </p:nvSpPr>
        <p:spPr>
          <a:xfrm>
            <a:off x="1968386" y="1477871"/>
            <a:ext cx="4460989" cy="1538883"/>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Notre offre</a:t>
            </a:r>
          </a:p>
          <a:p>
            <a:r>
              <a:rPr lang="fr-FR" sz="4000" b="1">
                <a:solidFill>
                  <a:srgbClr val="FF9700"/>
                </a:solidFill>
                <a:latin typeface="Tahoma" panose="020B0604030504040204" pitchFamily="34" charset="0"/>
                <a:ea typeface="Tahoma" panose="020B0604030504040204" pitchFamily="34" charset="0"/>
                <a:cs typeface="Tahoma" panose="020B0604030504040204" pitchFamily="34" charset="0"/>
              </a:rPr>
              <a:t>FINANCE</a:t>
            </a:r>
          </a:p>
        </p:txBody>
      </p:sp>
      <p:sp>
        <p:nvSpPr>
          <p:cNvPr id="10" name="Espace réservé du texte 3">
            <a:extLst>
              <a:ext uri="{FF2B5EF4-FFF2-40B4-BE49-F238E27FC236}">
                <a16:creationId xmlns:a16="http://schemas.microsoft.com/office/drawing/2014/main" id="{FE6537E8-77D5-064A-95D8-05997B7E03D5}"/>
              </a:ext>
            </a:extLst>
          </p:cNvPr>
          <p:cNvSpPr txBox="1">
            <a:spLocks/>
          </p:cNvSpPr>
          <p:nvPr/>
        </p:nvSpPr>
        <p:spPr>
          <a:xfrm>
            <a:off x="3897274" y="4065627"/>
            <a:ext cx="3825641" cy="1108540"/>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000" b="1">
                <a:latin typeface="Tahoma" panose="020B0604030504040204" pitchFamily="34" charset="0"/>
                <a:ea typeface="Tahoma" panose="020B0604030504040204" pitchFamily="34" charset="0"/>
                <a:cs typeface="Tahoma" panose="020B0604030504040204" pitchFamily="34" charset="0"/>
              </a:rPr>
              <a:t>PONCTUEL</a:t>
            </a:r>
          </a:p>
          <a:p>
            <a:r>
              <a:rPr lang="fr-FR" b="1">
                <a:solidFill>
                  <a:srgbClr val="FF9700"/>
                </a:solidFill>
                <a:latin typeface="Tahoma" panose="020B0604030504040204" pitchFamily="34" charset="0"/>
                <a:ea typeface="Tahoma" panose="020B0604030504040204" pitchFamily="34" charset="0"/>
                <a:cs typeface="Tahoma" panose="020B0604030504040204" pitchFamily="34" charset="0"/>
              </a:rPr>
              <a:t>AU FORFAIT</a:t>
            </a:r>
          </a:p>
        </p:txBody>
      </p:sp>
      <p:sp>
        <p:nvSpPr>
          <p:cNvPr id="11" name="Espace réservé du texte 3">
            <a:extLst>
              <a:ext uri="{FF2B5EF4-FFF2-40B4-BE49-F238E27FC236}">
                <a16:creationId xmlns:a16="http://schemas.microsoft.com/office/drawing/2014/main" id="{A77EEF85-28E0-1D45-9172-C582A1245C8B}"/>
              </a:ext>
            </a:extLst>
          </p:cNvPr>
          <p:cNvSpPr txBox="1">
            <a:spLocks/>
          </p:cNvSpPr>
          <p:nvPr/>
        </p:nvSpPr>
        <p:spPr>
          <a:xfrm>
            <a:off x="9897559" y="5553307"/>
            <a:ext cx="8661903" cy="366078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fr-FR" sz="3200" err="1">
                <a:latin typeface="Tahoma" panose="020B0604030504040204" pitchFamily="34" charset="0"/>
                <a:ea typeface="Tahoma" panose="020B0604030504040204" pitchFamily="34" charset="0"/>
                <a:cs typeface="Tahoma" panose="020B0604030504040204" pitchFamily="34" charset="0"/>
              </a:rPr>
              <a:t>Reporting</a:t>
            </a:r>
            <a:r>
              <a:rPr lang="fr-FR" sz="3200">
                <a:latin typeface="Tahoma" panose="020B0604030504040204" pitchFamily="34" charset="0"/>
                <a:ea typeface="Tahoma" panose="020B0604030504040204" pitchFamily="34" charset="0"/>
                <a:cs typeface="Tahoma" panose="020B0604030504040204" pitchFamily="34" charset="0"/>
              </a:rPr>
              <a:t> (contrôle de gestion, budget)</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Stratégie financière, financements</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Amélioration de la performance</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Prise en main de la fonction finance élargie</a:t>
            </a:r>
          </a:p>
        </p:txBody>
      </p:sp>
      <p:sp>
        <p:nvSpPr>
          <p:cNvPr id="12" name="Espace réservé du texte 3">
            <a:extLst>
              <a:ext uri="{FF2B5EF4-FFF2-40B4-BE49-F238E27FC236}">
                <a16:creationId xmlns:a16="http://schemas.microsoft.com/office/drawing/2014/main" id="{2DA10BDB-FB84-874E-8480-2523525B6D4B}"/>
              </a:ext>
            </a:extLst>
          </p:cNvPr>
          <p:cNvSpPr txBox="1">
            <a:spLocks/>
          </p:cNvSpPr>
          <p:nvPr/>
        </p:nvSpPr>
        <p:spPr>
          <a:xfrm>
            <a:off x="11522849" y="4065626"/>
            <a:ext cx="4357184" cy="164379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000" b="1">
                <a:latin typeface="Tahoma" panose="020B0604030504040204" pitchFamily="34" charset="0"/>
                <a:ea typeface="Tahoma" panose="020B0604030504040204" pitchFamily="34" charset="0"/>
                <a:cs typeface="Tahoma" panose="020B0604030504040204" pitchFamily="34" charset="0"/>
              </a:rPr>
              <a:t>RÉCURRENT</a:t>
            </a:r>
          </a:p>
          <a:p>
            <a:r>
              <a:rPr lang="fr-FR" b="1">
                <a:solidFill>
                  <a:srgbClr val="FF9700"/>
                </a:solidFill>
                <a:latin typeface="Tahoma" panose="020B0604030504040204" pitchFamily="34" charset="0"/>
                <a:ea typeface="Tahoma" panose="020B0604030504040204" pitchFamily="34" charset="0"/>
                <a:cs typeface="Tahoma" panose="020B0604030504040204" pitchFamily="34" charset="0"/>
              </a:rPr>
              <a:t>X JOURS/MOIS</a:t>
            </a:r>
          </a:p>
        </p:txBody>
      </p:sp>
      <p:pic>
        <p:nvPicPr>
          <p:cNvPr id="4" name="Graphique 3">
            <a:extLst>
              <a:ext uri="{FF2B5EF4-FFF2-40B4-BE49-F238E27FC236}">
                <a16:creationId xmlns:a16="http://schemas.microsoft.com/office/drawing/2014/main" id="{59E3A1FF-B4CD-9F43-BCC5-A42C876CAE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09225" y="4271964"/>
            <a:ext cx="1025524" cy="1025524"/>
          </a:xfrm>
          <a:prstGeom prst="rect">
            <a:avLst/>
          </a:prstGeom>
        </p:spPr>
      </p:pic>
      <p:pic>
        <p:nvPicPr>
          <p:cNvPr id="14" name="Graphique 13">
            <a:extLst>
              <a:ext uri="{FF2B5EF4-FFF2-40B4-BE49-F238E27FC236}">
                <a16:creationId xmlns:a16="http://schemas.microsoft.com/office/drawing/2014/main" id="{9D3D7F43-6B06-5144-BFCD-7862F4AF27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79688" y="4186237"/>
            <a:ext cx="1125537" cy="1125537"/>
          </a:xfrm>
          <a:prstGeom prst="rect">
            <a:avLst/>
          </a:prstGeom>
        </p:spPr>
      </p:pic>
    </p:spTree>
    <p:extLst>
      <p:ext uri="{BB962C8B-B14F-4D97-AF65-F5344CB8AC3E}">
        <p14:creationId xmlns:p14="http://schemas.microsoft.com/office/powerpoint/2010/main" val="250593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1">
            <a:extLst>
              <a:ext uri="{FF2B5EF4-FFF2-40B4-BE49-F238E27FC236}">
                <a16:creationId xmlns:a16="http://schemas.microsoft.com/office/drawing/2014/main" id="{DE38531D-E66D-734B-B59E-FD10C95FE6BC}"/>
              </a:ext>
            </a:extLst>
          </p:cNvPr>
          <p:cNvSpPr/>
          <p:nvPr/>
        </p:nvSpPr>
        <p:spPr>
          <a:xfrm>
            <a:off x="7033841" y="445772"/>
            <a:ext cx="5395418" cy="1008763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EFEFEF">
              <a:alpha val="56000"/>
            </a:srgbClr>
          </a:solidFill>
        </p:spPr>
        <p:txBody>
          <a:bodyPr wrap="square" lIns="0" tIns="0" rIns="0" bIns="0" rtlCol="0"/>
          <a:lstStyle/>
          <a:p>
            <a:endParaRPr>
              <a:solidFill>
                <a:srgbClr val="EFEFEF"/>
              </a:solidFill>
            </a:endParaRPr>
          </a:p>
        </p:txBody>
      </p:sp>
      <p:sp>
        <p:nvSpPr>
          <p:cNvPr id="2" name="Titre 1">
            <a:extLst>
              <a:ext uri="{FF2B5EF4-FFF2-40B4-BE49-F238E27FC236}">
                <a16:creationId xmlns:a16="http://schemas.microsoft.com/office/drawing/2014/main" id="{11188C3D-17AC-AF4F-85D5-D51DE6F35201}"/>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A020EC3B-309B-404F-B20D-A4A774999886}"/>
              </a:ext>
            </a:extLst>
          </p:cNvPr>
          <p:cNvSpPr>
            <a:spLocks noGrp="1"/>
          </p:cNvSpPr>
          <p:nvPr>
            <p:ph type="sldNum" sz="quarter" idx="7"/>
          </p:nvPr>
        </p:nvSpPr>
        <p:spPr/>
        <p:txBody>
          <a:bodyPr/>
          <a:lstStyle/>
          <a:p>
            <a:pPr algn="l"/>
            <a:fld id="{B6F15528-21DE-4FAA-801E-634DDDAF4B2B}" type="slidenum">
              <a:rPr lang="fr-FR" smtClean="0"/>
              <a:pPr algn="l"/>
              <a:t>11</a:t>
            </a:fld>
            <a:endParaRPr lang="fr-FR"/>
          </a:p>
        </p:txBody>
      </p:sp>
      <p:sp>
        <p:nvSpPr>
          <p:cNvPr id="7" name="Espace réservé du texte 3">
            <a:extLst>
              <a:ext uri="{FF2B5EF4-FFF2-40B4-BE49-F238E27FC236}">
                <a16:creationId xmlns:a16="http://schemas.microsoft.com/office/drawing/2014/main" id="{8C3E4F8B-3442-A34F-AA76-E0BC9EEDA291}"/>
              </a:ext>
            </a:extLst>
          </p:cNvPr>
          <p:cNvSpPr txBox="1">
            <a:spLocks/>
          </p:cNvSpPr>
          <p:nvPr/>
        </p:nvSpPr>
        <p:spPr>
          <a:xfrm>
            <a:off x="2129110" y="5553307"/>
            <a:ext cx="7768449" cy="366078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Diagnostic de la fonction RH</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Socle juridique RH</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Avantages sociaux</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Négociations </a:t>
            </a:r>
            <a:r>
              <a:rPr lang="fr-FR" sz="3200" spc="-90">
                <a:latin typeface="Tahoma" panose="020B0604030504040204" pitchFamily="34" charset="0"/>
                <a:ea typeface="Tahoma" panose="020B0604030504040204" pitchFamily="34" charset="0"/>
                <a:cs typeface="Tahoma" panose="020B0604030504040204" pitchFamily="34" charset="0"/>
              </a:rPr>
              <a:t>individuelles et collectives</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Accompagnement de phases de changement</a:t>
            </a:r>
          </a:p>
        </p:txBody>
      </p:sp>
      <p:sp>
        <p:nvSpPr>
          <p:cNvPr id="8" name="Rectangle 7">
            <a:extLst>
              <a:ext uri="{FF2B5EF4-FFF2-40B4-BE49-F238E27FC236}">
                <a16:creationId xmlns:a16="http://schemas.microsoft.com/office/drawing/2014/main" id="{4E4D9580-4289-4B44-B63A-5A6AE8960133}"/>
              </a:ext>
            </a:extLst>
          </p:cNvPr>
          <p:cNvSpPr/>
          <p:nvPr/>
        </p:nvSpPr>
        <p:spPr>
          <a:xfrm>
            <a:off x="1968386" y="1477871"/>
            <a:ext cx="8661903" cy="1538883"/>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Notre offre</a:t>
            </a:r>
          </a:p>
          <a:p>
            <a:r>
              <a:rPr lang="fr-FR" sz="4000" b="1">
                <a:solidFill>
                  <a:srgbClr val="FF9700"/>
                </a:solidFill>
                <a:latin typeface="Tahoma" panose="020B0604030504040204" pitchFamily="34" charset="0"/>
                <a:ea typeface="Tahoma" panose="020B0604030504040204" pitchFamily="34" charset="0"/>
                <a:cs typeface="Tahoma" panose="020B0604030504040204" pitchFamily="34" charset="0"/>
              </a:rPr>
              <a:t>RESSOURCES HUMAINES</a:t>
            </a:r>
          </a:p>
        </p:txBody>
      </p:sp>
      <p:sp>
        <p:nvSpPr>
          <p:cNvPr id="10" name="Espace réservé du texte 3">
            <a:extLst>
              <a:ext uri="{FF2B5EF4-FFF2-40B4-BE49-F238E27FC236}">
                <a16:creationId xmlns:a16="http://schemas.microsoft.com/office/drawing/2014/main" id="{FE6537E8-77D5-064A-95D8-05997B7E03D5}"/>
              </a:ext>
            </a:extLst>
          </p:cNvPr>
          <p:cNvSpPr txBox="1">
            <a:spLocks/>
          </p:cNvSpPr>
          <p:nvPr/>
        </p:nvSpPr>
        <p:spPr>
          <a:xfrm>
            <a:off x="3897274" y="4065627"/>
            <a:ext cx="3825641" cy="1108540"/>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000" b="1">
                <a:latin typeface="Tahoma" panose="020B0604030504040204" pitchFamily="34" charset="0"/>
                <a:ea typeface="Tahoma" panose="020B0604030504040204" pitchFamily="34" charset="0"/>
                <a:cs typeface="Tahoma" panose="020B0604030504040204" pitchFamily="34" charset="0"/>
              </a:rPr>
              <a:t>PONCTUEL</a:t>
            </a:r>
          </a:p>
          <a:p>
            <a:r>
              <a:rPr lang="fr-FR" b="1">
                <a:solidFill>
                  <a:srgbClr val="FF9700"/>
                </a:solidFill>
                <a:latin typeface="Tahoma" panose="020B0604030504040204" pitchFamily="34" charset="0"/>
                <a:ea typeface="Tahoma" panose="020B0604030504040204" pitchFamily="34" charset="0"/>
                <a:cs typeface="Tahoma" panose="020B0604030504040204" pitchFamily="34" charset="0"/>
              </a:rPr>
              <a:t>AU FORFAIT</a:t>
            </a:r>
          </a:p>
        </p:txBody>
      </p:sp>
      <p:sp>
        <p:nvSpPr>
          <p:cNvPr id="11" name="Espace réservé du texte 3">
            <a:extLst>
              <a:ext uri="{FF2B5EF4-FFF2-40B4-BE49-F238E27FC236}">
                <a16:creationId xmlns:a16="http://schemas.microsoft.com/office/drawing/2014/main" id="{A77EEF85-28E0-1D45-9172-C582A1245C8B}"/>
              </a:ext>
            </a:extLst>
          </p:cNvPr>
          <p:cNvSpPr txBox="1">
            <a:spLocks/>
          </p:cNvSpPr>
          <p:nvPr/>
        </p:nvSpPr>
        <p:spPr>
          <a:xfrm>
            <a:off x="9897559" y="5553307"/>
            <a:ext cx="8661903" cy="366078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Organisation RH</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Développement des compétences</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Aide au recrutement et à la fidélisation</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Politique de rémunération</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Accompagnement à la prise de poste du RRH</a:t>
            </a:r>
          </a:p>
        </p:txBody>
      </p:sp>
      <p:sp>
        <p:nvSpPr>
          <p:cNvPr id="12" name="Espace réservé du texte 3">
            <a:extLst>
              <a:ext uri="{FF2B5EF4-FFF2-40B4-BE49-F238E27FC236}">
                <a16:creationId xmlns:a16="http://schemas.microsoft.com/office/drawing/2014/main" id="{2DA10BDB-FB84-874E-8480-2523525B6D4B}"/>
              </a:ext>
            </a:extLst>
          </p:cNvPr>
          <p:cNvSpPr txBox="1">
            <a:spLocks/>
          </p:cNvSpPr>
          <p:nvPr/>
        </p:nvSpPr>
        <p:spPr>
          <a:xfrm>
            <a:off x="11522849" y="4065626"/>
            <a:ext cx="4357184" cy="164379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000" b="1">
                <a:latin typeface="Tahoma" panose="020B0604030504040204" pitchFamily="34" charset="0"/>
                <a:ea typeface="Tahoma" panose="020B0604030504040204" pitchFamily="34" charset="0"/>
                <a:cs typeface="Tahoma" panose="020B0604030504040204" pitchFamily="34" charset="0"/>
              </a:rPr>
              <a:t>RÉCURRENT</a:t>
            </a:r>
          </a:p>
          <a:p>
            <a:r>
              <a:rPr lang="fr-FR" b="1">
                <a:solidFill>
                  <a:srgbClr val="FF9700"/>
                </a:solidFill>
                <a:latin typeface="Tahoma" panose="020B0604030504040204" pitchFamily="34" charset="0"/>
                <a:ea typeface="Tahoma" panose="020B0604030504040204" pitchFamily="34" charset="0"/>
                <a:cs typeface="Tahoma" panose="020B0604030504040204" pitchFamily="34" charset="0"/>
              </a:rPr>
              <a:t>X JOURS/MOIS</a:t>
            </a:r>
          </a:p>
        </p:txBody>
      </p:sp>
      <p:pic>
        <p:nvPicPr>
          <p:cNvPr id="4" name="Graphique 3">
            <a:extLst>
              <a:ext uri="{FF2B5EF4-FFF2-40B4-BE49-F238E27FC236}">
                <a16:creationId xmlns:a16="http://schemas.microsoft.com/office/drawing/2014/main" id="{59E3A1FF-B4CD-9F43-BCC5-A42C876CAE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09225" y="4271964"/>
            <a:ext cx="1025524" cy="1025524"/>
          </a:xfrm>
          <a:prstGeom prst="rect">
            <a:avLst/>
          </a:prstGeom>
        </p:spPr>
      </p:pic>
      <p:pic>
        <p:nvPicPr>
          <p:cNvPr id="14" name="Graphique 13">
            <a:extLst>
              <a:ext uri="{FF2B5EF4-FFF2-40B4-BE49-F238E27FC236}">
                <a16:creationId xmlns:a16="http://schemas.microsoft.com/office/drawing/2014/main" id="{9D3D7F43-6B06-5144-BFCD-7862F4AF27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79688" y="4186237"/>
            <a:ext cx="1125537" cy="1125537"/>
          </a:xfrm>
          <a:prstGeom prst="rect">
            <a:avLst/>
          </a:prstGeom>
        </p:spPr>
      </p:pic>
    </p:spTree>
    <p:extLst>
      <p:ext uri="{BB962C8B-B14F-4D97-AF65-F5344CB8AC3E}">
        <p14:creationId xmlns:p14="http://schemas.microsoft.com/office/powerpoint/2010/main" val="83442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1">
            <a:extLst>
              <a:ext uri="{FF2B5EF4-FFF2-40B4-BE49-F238E27FC236}">
                <a16:creationId xmlns:a16="http://schemas.microsoft.com/office/drawing/2014/main" id="{DE38531D-E66D-734B-B59E-FD10C95FE6BC}"/>
              </a:ext>
            </a:extLst>
          </p:cNvPr>
          <p:cNvSpPr/>
          <p:nvPr/>
        </p:nvSpPr>
        <p:spPr>
          <a:xfrm>
            <a:off x="7033841" y="445772"/>
            <a:ext cx="5395418" cy="1008763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EFEFEF">
              <a:alpha val="56000"/>
            </a:srgbClr>
          </a:solidFill>
        </p:spPr>
        <p:txBody>
          <a:bodyPr wrap="square" lIns="0" tIns="0" rIns="0" bIns="0" rtlCol="0"/>
          <a:lstStyle/>
          <a:p>
            <a:endParaRPr>
              <a:solidFill>
                <a:srgbClr val="EFEFEF"/>
              </a:solidFill>
            </a:endParaRPr>
          </a:p>
        </p:txBody>
      </p:sp>
      <p:sp>
        <p:nvSpPr>
          <p:cNvPr id="2" name="Titre 1">
            <a:extLst>
              <a:ext uri="{FF2B5EF4-FFF2-40B4-BE49-F238E27FC236}">
                <a16:creationId xmlns:a16="http://schemas.microsoft.com/office/drawing/2014/main" id="{11188C3D-17AC-AF4F-85D5-D51DE6F35201}"/>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A020EC3B-309B-404F-B20D-A4A774999886}"/>
              </a:ext>
            </a:extLst>
          </p:cNvPr>
          <p:cNvSpPr>
            <a:spLocks noGrp="1"/>
          </p:cNvSpPr>
          <p:nvPr>
            <p:ph type="sldNum" sz="quarter" idx="7"/>
          </p:nvPr>
        </p:nvSpPr>
        <p:spPr/>
        <p:txBody>
          <a:bodyPr/>
          <a:lstStyle/>
          <a:p>
            <a:pPr algn="l"/>
            <a:fld id="{B6F15528-21DE-4FAA-801E-634DDDAF4B2B}" type="slidenum">
              <a:rPr lang="fr-FR" smtClean="0"/>
              <a:pPr algn="l"/>
              <a:t>12</a:t>
            </a:fld>
            <a:endParaRPr lang="fr-FR"/>
          </a:p>
        </p:txBody>
      </p:sp>
      <p:sp>
        <p:nvSpPr>
          <p:cNvPr id="7" name="Espace réservé du texte 3">
            <a:extLst>
              <a:ext uri="{FF2B5EF4-FFF2-40B4-BE49-F238E27FC236}">
                <a16:creationId xmlns:a16="http://schemas.microsoft.com/office/drawing/2014/main" id="{8C3E4F8B-3442-A34F-AA76-E0BC9EEDA291}"/>
              </a:ext>
            </a:extLst>
          </p:cNvPr>
          <p:cNvSpPr txBox="1">
            <a:spLocks/>
          </p:cNvSpPr>
          <p:nvPr/>
        </p:nvSpPr>
        <p:spPr>
          <a:xfrm>
            <a:off x="2129110" y="5553307"/>
            <a:ext cx="6185877" cy="366078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Organisation administrative</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Process et outils administratifs</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Optimisation des contrats fournisseurs</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Gestion de déménagement</a:t>
            </a:r>
          </a:p>
          <a:p>
            <a:pPr marL="457200" indent="-457200">
              <a:buFont typeface="Arial" panose="020B0604020202020204" pitchFamily="34" charset="0"/>
              <a:buChar char="•"/>
            </a:pPr>
            <a:endParaRPr lang="fr-FR" sz="3200">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4E4D9580-4289-4B44-B63A-5A6AE8960133}"/>
              </a:ext>
            </a:extLst>
          </p:cNvPr>
          <p:cNvSpPr/>
          <p:nvPr/>
        </p:nvSpPr>
        <p:spPr>
          <a:xfrm>
            <a:off x="1968386" y="1477871"/>
            <a:ext cx="8340839" cy="1538883"/>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Notre offre</a:t>
            </a:r>
          </a:p>
          <a:p>
            <a:r>
              <a:rPr lang="fr-FR" sz="4000" b="1">
                <a:solidFill>
                  <a:srgbClr val="FF9700"/>
                </a:solidFill>
                <a:latin typeface="Tahoma" panose="020B0604030504040204" pitchFamily="34" charset="0"/>
                <a:ea typeface="Tahoma" panose="020B0604030504040204" pitchFamily="34" charset="0"/>
                <a:cs typeface="Tahoma" panose="020B0604030504040204" pitchFamily="34" charset="0"/>
              </a:rPr>
              <a:t>OFFICE MANAGEMENT</a:t>
            </a:r>
          </a:p>
        </p:txBody>
      </p:sp>
      <p:sp>
        <p:nvSpPr>
          <p:cNvPr id="10" name="Espace réservé du texte 3">
            <a:extLst>
              <a:ext uri="{FF2B5EF4-FFF2-40B4-BE49-F238E27FC236}">
                <a16:creationId xmlns:a16="http://schemas.microsoft.com/office/drawing/2014/main" id="{FE6537E8-77D5-064A-95D8-05997B7E03D5}"/>
              </a:ext>
            </a:extLst>
          </p:cNvPr>
          <p:cNvSpPr txBox="1">
            <a:spLocks/>
          </p:cNvSpPr>
          <p:nvPr/>
        </p:nvSpPr>
        <p:spPr>
          <a:xfrm>
            <a:off x="3897274" y="4065627"/>
            <a:ext cx="3825641" cy="1108540"/>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000" b="1">
                <a:latin typeface="Tahoma" panose="020B0604030504040204" pitchFamily="34" charset="0"/>
                <a:ea typeface="Tahoma" panose="020B0604030504040204" pitchFamily="34" charset="0"/>
                <a:cs typeface="Tahoma" panose="020B0604030504040204" pitchFamily="34" charset="0"/>
              </a:rPr>
              <a:t>PONCTUEL</a:t>
            </a:r>
          </a:p>
          <a:p>
            <a:r>
              <a:rPr lang="fr-FR" b="1">
                <a:solidFill>
                  <a:srgbClr val="FF9700"/>
                </a:solidFill>
                <a:latin typeface="Tahoma" panose="020B0604030504040204" pitchFamily="34" charset="0"/>
                <a:ea typeface="Tahoma" panose="020B0604030504040204" pitchFamily="34" charset="0"/>
                <a:cs typeface="Tahoma" panose="020B0604030504040204" pitchFamily="34" charset="0"/>
              </a:rPr>
              <a:t>AU FORFAIT</a:t>
            </a:r>
          </a:p>
        </p:txBody>
      </p:sp>
      <p:sp>
        <p:nvSpPr>
          <p:cNvPr id="11" name="Espace réservé du texte 3">
            <a:extLst>
              <a:ext uri="{FF2B5EF4-FFF2-40B4-BE49-F238E27FC236}">
                <a16:creationId xmlns:a16="http://schemas.microsoft.com/office/drawing/2014/main" id="{A77EEF85-28E0-1D45-9172-C582A1245C8B}"/>
              </a:ext>
            </a:extLst>
          </p:cNvPr>
          <p:cNvSpPr txBox="1">
            <a:spLocks/>
          </p:cNvSpPr>
          <p:nvPr/>
        </p:nvSpPr>
        <p:spPr>
          <a:xfrm>
            <a:off x="9897559" y="5553307"/>
            <a:ext cx="8661903" cy="366078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Assistanat de direction</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Gestion des services généraux</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Administration RH</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Support comptable </a:t>
            </a:r>
          </a:p>
          <a:p>
            <a:pPr marL="457200" indent="-457200">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ADV et assistanat commercial</a:t>
            </a:r>
          </a:p>
        </p:txBody>
      </p:sp>
      <p:sp>
        <p:nvSpPr>
          <p:cNvPr id="12" name="Espace réservé du texte 3">
            <a:extLst>
              <a:ext uri="{FF2B5EF4-FFF2-40B4-BE49-F238E27FC236}">
                <a16:creationId xmlns:a16="http://schemas.microsoft.com/office/drawing/2014/main" id="{2DA10BDB-FB84-874E-8480-2523525B6D4B}"/>
              </a:ext>
            </a:extLst>
          </p:cNvPr>
          <p:cNvSpPr txBox="1">
            <a:spLocks/>
          </p:cNvSpPr>
          <p:nvPr/>
        </p:nvSpPr>
        <p:spPr>
          <a:xfrm>
            <a:off x="11522849" y="4065626"/>
            <a:ext cx="4357184" cy="164379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000" b="1">
                <a:latin typeface="Tahoma" panose="020B0604030504040204" pitchFamily="34" charset="0"/>
                <a:ea typeface="Tahoma" panose="020B0604030504040204" pitchFamily="34" charset="0"/>
                <a:cs typeface="Tahoma" panose="020B0604030504040204" pitchFamily="34" charset="0"/>
              </a:rPr>
              <a:t>RÉCURRENT</a:t>
            </a:r>
          </a:p>
          <a:p>
            <a:r>
              <a:rPr lang="fr-FR" b="1">
                <a:solidFill>
                  <a:srgbClr val="FF9700"/>
                </a:solidFill>
                <a:latin typeface="Tahoma" panose="020B0604030504040204" pitchFamily="34" charset="0"/>
                <a:ea typeface="Tahoma" panose="020B0604030504040204" pitchFamily="34" charset="0"/>
                <a:cs typeface="Tahoma" panose="020B0604030504040204" pitchFamily="34" charset="0"/>
              </a:rPr>
              <a:t>X JOURS/MOIS</a:t>
            </a:r>
          </a:p>
        </p:txBody>
      </p:sp>
      <p:pic>
        <p:nvPicPr>
          <p:cNvPr id="4" name="Graphique 3">
            <a:extLst>
              <a:ext uri="{FF2B5EF4-FFF2-40B4-BE49-F238E27FC236}">
                <a16:creationId xmlns:a16="http://schemas.microsoft.com/office/drawing/2014/main" id="{59E3A1FF-B4CD-9F43-BCC5-A42C876CAE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09225" y="4271964"/>
            <a:ext cx="1025524" cy="1025524"/>
          </a:xfrm>
          <a:prstGeom prst="rect">
            <a:avLst/>
          </a:prstGeom>
        </p:spPr>
      </p:pic>
      <p:pic>
        <p:nvPicPr>
          <p:cNvPr id="14" name="Graphique 13">
            <a:extLst>
              <a:ext uri="{FF2B5EF4-FFF2-40B4-BE49-F238E27FC236}">
                <a16:creationId xmlns:a16="http://schemas.microsoft.com/office/drawing/2014/main" id="{9D3D7F43-6B06-5144-BFCD-7862F4AF27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79688" y="4186237"/>
            <a:ext cx="1125537" cy="1125537"/>
          </a:xfrm>
          <a:prstGeom prst="rect">
            <a:avLst/>
          </a:prstGeom>
        </p:spPr>
      </p:pic>
    </p:spTree>
    <p:extLst>
      <p:ext uri="{BB962C8B-B14F-4D97-AF65-F5344CB8AC3E}">
        <p14:creationId xmlns:p14="http://schemas.microsoft.com/office/powerpoint/2010/main" val="291027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13473D-E39D-D94B-8BBF-1CD4F3649E96}"/>
              </a:ext>
            </a:extLst>
          </p:cNvPr>
          <p:cNvSpPr>
            <a:spLocks noGrp="1"/>
          </p:cNvSpPr>
          <p:nvPr>
            <p:ph type="body" sz="quarter" idx="10"/>
          </p:nvPr>
        </p:nvSpPr>
        <p:spPr>
          <a:xfrm>
            <a:off x="5022850" y="2428875"/>
            <a:ext cx="3352800" cy="1395802"/>
          </a:xfrm>
        </p:spPr>
        <p:txBody>
          <a:bodyPr/>
          <a:lstStyle/>
          <a:p>
            <a:r>
              <a:rPr lang="fr-FR">
                <a:latin typeface="Tahoma" panose="020B0604030504040204" pitchFamily="34" charset="0"/>
                <a:ea typeface="Tahoma" panose="020B0604030504040204" pitchFamily="34" charset="0"/>
                <a:cs typeface="Tahoma" panose="020B0604030504040204" pitchFamily="34" charset="0"/>
              </a:rPr>
              <a:t>03</a:t>
            </a:r>
          </a:p>
        </p:txBody>
      </p:sp>
      <p:sp>
        <p:nvSpPr>
          <p:cNvPr id="3" name="Espace réservé du texte 2">
            <a:extLst>
              <a:ext uri="{FF2B5EF4-FFF2-40B4-BE49-F238E27FC236}">
                <a16:creationId xmlns:a16="http://schemas.microsoft.com/office/drawing/2014/main" id="{D6BC05E6-7B61-324B-9ABD-94BDAB78F301}"/>
              </a:ext>
            </a:extLst>
          </p:cNvPr>
          <p:cNvSpPr>
            <a:spLocks noGrp="1"/>
          </p:cNvSpPr>
          <p:nvPr>
            <p:ph type="body" sz="quarter" idx="11"/>
          </p:nvPr>
        </p:nvSpPr>
        <p:spPr/>
        <p:txBody>
          <a:bodyPr/>
          <a:lstStyle/>
          <a:p>
            <a:r>
              <a:rPr lang="fr-FR" sz="8600" b="0">
                <a:latin typeface="Tahoma" panose="020B0604030504040204" pitchFamily="34" charset="0"/>
                <a:ea typeface="Tahoma" panose="020B0604030504040204" pitchFamily="34" charset="0"/>
                <a:cs typeface="Tahoma" panose="020B0604030504040204" pitchFamily="34" charset="0"/>
              </a:rPr>
              <a:t>Pourquoi</a:t>
            </a:r>
            <a:br>
              <a:rPr lang="fr-FR" sz="8600" b="0">
                <a:latin typeface="Tahoma" panose="020B0604030504040204" pitchFamily="34" charset="0"/>
                <a:ea typeface="Tahoma" panose="020B0604030504040204" pitchFamily="34" charset="0"/>
                <a:cs typeface="Tahoma" panose="020B0604030504040204" pitchFamily="34" charset="0"/>
              </a:rPr>
            </a:br>
            <a:r>
              <a:rPr lang="fr-FR" sz="8600">
                <a:latin typeface="Tahoma" panose="020B0604030504040204" pitchFamily="34" charset="0"/>
                <a:ea typeface="Tahoma" panose="020B0604030504040204" pitchFamily="34" charset="0"/>
                <a:cs typeface="Tahoma" panose="020B0604030504040204" pitchFamily="34" charset="0"/>
              </a:rPr>
              <a:t>choisir Acting ?</a:t>
            </a:r>
          </a:p>
        </p:txBody>
      </p:sp>
      <p:sp>
        <p:nvSpPr>
          <p:cNvPr id="4" name="object 4">
            <a:extLst>
              <a:ext uri="{FF2B5EF4-FFF2-40B4-BE49-F238E27FC236}">
                <a16:creationId xmlns:a16="http://schemas.microsoft.com/office/drawing/2014/main" id="{D221BBE4-DE77-0B47-818F-B3713446BA09}"/>
              </a:ext>
            </a:extLst>
          </p:cNvPr>
          <p:cNvSpPr/>
          <p:nvPr/>
        </p:nvSpPr>
        <p:spPr>
          <a:xfrm>
            <a:off x="4285854" y="2772930"/>
            <a:ext cx="517525" cy="967740"/>
          </a:xfrm>
          <a:custGeom>
            <a:avLst/>
            <a:gdLst/>
            <a:ahLst/>
            <a:cxnLst/>
            <a:rect l="l" t="t" r="r" b="b"/>
            <a:pathLst>
              <a:path w="517525" h="967739">
                <a:moveTo>
                  <a:pt x="517505" y="0"/>
                </a:moveTo>
                <a:lnTo>
                  <a:pt x="330961" y="0"/>
                </a:lnTo>
                <a:lnTo>
                  <a:pt x="0" y="967509"/>
                </a:lnTo>
                <a:lnTo>
                  <a:pt x="185119" y="967509"/>
                </a:lnTo>
                <a:lnTo>
                  <a:pt x="517505" y="0"/>
                </a:lnTo>
                <a:close/>
              </a:path>
            </a:pathLst>
          </a:custGeom>
          <a:solidFill>
            <a:srgbClr val="FF9700"/>
          </a:solidFill>
        </p:spPr>
        <p:txBody>
          <a:bodyPr wrap="square" lIns="0" tIns="0" rIns="0" bIns="0" rtlCol="0"/>
          <a:lstStyle/>
          <a:p>
            <a:endParaRPr/>
          </a:p>
        </p:txBody>
      </p:sp>
    </p:spTree>
    <p:extLst>
      <p:ext uri="{BB962C8B-B14F-4D97-AF65-F5344CB8AC3E}">
        <p14:creationId xmlns:p14="http://schemas.microsoft.com/office/powerpoint/2010/main" val="421985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99ED3-5F53-9B4F-BAFB-519064EF5CA9}"/>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1548E8D8-D614-764D-815C-37782A485FCD}"/>
              </a:ext>
            </a:extLst>
          </p:cNvPr>
          <p:cNvSpPr>
            <a:spLocks noGrp="1"/>
          </p:cNvSpPr>
          <p:nvPr>
            <p:ph type="sldNum" sz="quarter" idx="7"/>
          </p:nvPr>
        </p:nvSpPr>
        <p:spPr/>
        <p:txBody>
          <a:bodyPr/>
          <a:lstStyle/>
          <a:p>
            <a:pPr algn="l"/>
            <a:fld id="{B6F15528-21DE-4FAA-801E-634DDDAF4B2B}" type="slidenum">
              <a:rPr lang="fr-FR" smtClean="0"/>
              <a:pPr algn="l"/>
              <a:t>14</a:t>
            </a:fld>
            <a:endParaRPr lang="fr-FR"/>
          </a:p>
        </p:txBody>
      </p:sp>
      <p:sp>
        <p:nvSpPr>
          <p:cNvPr id="8" name="Rectangle 7">
            <a:extLst>
              <a:ext uri="{FF2B5EF4-FFF2-40B4-BE49-F238E27FC236}">
                <a16:creationId xmlns:a16="http://schemas.microsoft.com/office/drawing/2014/main" id="{061ED52B-B9A5-994E-B95A-AC884D0D01FE}"/>
              </a:ext>
            </a:extLst>
          </p:cNvPr>
          <p:cNvSpPr/>
          <p:nvPr/>
        </p:nvSpPr>
        <p:spPr>
          <a:xfrm>
            <a:off x="1968387" y="1477871"/>
            <a:ext cx="13464902" cy="923330"/>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Notre approche</a:t>
            </a:r>
          </a:p>
        </p:txBody>
      </p:sp>
      <p:sp>
        <p:nvSpPr>
          <p:cNvPr id="9" name="Ellipse 8">
            <a:extLst>
              <a:ext uri="{FF2B5EF4-FFF2-40B4-BE49-F238E27FC236}">
                <a16:creationId xmlns:a16="http://schemas.microsoft.com/office/drawing/2014/main" id="{B92A6AED-4111-DB40-844E-9399D3056959}"/>
              </a:ext>
            </a:extLst>
          </p:cNvPr>
          <p:cNvSpPr/>
          <p:nvPr/>
        </p:nvSpPr>
        <p:spPr>
          <a:xfrm>
            <a:off x="3016200" y="3323065"/>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ous-titre 2">
            <a:extLst>
              <a:ext uri="{FF2B5EF4-FFF2-40B4-BE49-F238E27FC236}">
                <a16:creationId xmlns:a16="http://schemas.microsoft.com/office/drawing/2014/main" id="{DD32BBAA-C8CF-B447-BC80-E2B2C5A5CEC9}"/>
              </a:ext>
            </a:extLst>
          </p:cNvPr>
          <p:cNvSpPr txBox="1">
            <a:spLocks/>
          </p:cNvSpPr>
          <p:nvPr/>
        </p:nvSpPr>
        <p:spPr>
          <a:xfrm>
            <a:off x="1372415" y="7919211"/>
            <a:ext cx="5578100"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pP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Des compétences de </a:t>
            </a:r>
            <a:b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b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haut niveau aux parcours riches</a:t>
            </a:r>
          </a:p>
        </p:txBody>
      </p:sp>
      <p:sp>
        <p:nvSpPr>
          <p:cNvPr id="11" name="Ellipse 10">
            <a:extLst>
              <a:ext uri="{FF2B5EF4-FFF2-40B4-BE49-F238E27FC236}">
                <a16:creationId xmlns:a16="http://schemas.microsoft.com/office/drawing/2014/main" id="{68AF415F-D8EA-E744-BAC1-FA235C6EA034}"/>
              </a:ext>
            </a:extLst>
          </p:cNvPr>
          <p:cNvSpPr/>
          <p:nvPr/>
        </p:nvSpPr>
        <p:spPr>
          <a:xfrm>
            <a:off x="9098841" y="3323065"/>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ous-titre 2">
            <a:extLst>
              <a:ext uri="{FF2B5EF4-FFF2-40B4-BE49-F238E27FC236}">
                <a16:creationId xmlns:a16="http://schemas.microsoft.com/office/drawing/2014/main" id="{465424AF-D538-8147-9915-98A25E28AF14}"/>
              </a:ext>
            </a:extLst>
          </p:cNvPr>
          <p:cNvSpPr txBox="1">
            <a:spLocks/>
          </p:cNvSpPr>
          <p:nvPr/>
        </p:nvSpPr>
        <p:spPr>
          <a:xfrm>
            <a:off x="7240445" y="7919211"/>
            <a:ext cx="6333893"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pP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Des profils adaptés pour une intervention au bon niveau</a:t>
            </a:r>
          </a:p>
        </p:txBody>
      </p:sp>
      <p:sp>
        <p:nvSpPr>
          <p:cNvPr id="13" name="Ellipse 12">
            <a:extLst>
              <a:ext uri="{FF2B5EF4-FFF2-40B4-BE49-F238E27FC236}">
                <a16:creationId xmlns:a16="http://schemas.microsoft.com/office/drawing/2014/main" id="{8540CA40-E704-E14A-9E24-4073B0E080F6}"/>
              </a:ext>
            </a:extLst>
          </p:cNvPr>
          <p:cNvSpPr/>
          <p:nvPr/>
        </p:nvSpPr>
        <p:spPr>
          <a:xfrm>
            <a:off x="14802056" y="3323065"/>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ous-titre 2">
            <a:extLst>
              <a:ext uri="{FF2B5EF4-FFF2-40B4-BE49-F238E27FC236}">
                <a16:creationId xmlns:a16="http://schemas.microsoft.com/office/drawing/2014/main" id="{F4B73B78-F487-C143-9D18-418129E4AA3E}"/>
              </a:ext>
            </a:extLst>
          </p:cNvPr>
          <p:cNvSpPr txBox="1">
            <a:spLocks/>
          </p:cNvSpPr>
          <p:nvPr/>
        </p:nvSpPr>
        <p:spPr>
          <a:xfrm>
            <a:off x="13729046" y="7919211"/>
            <a:ext cx="4751828"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pP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Un réseau d'expertise </a:t>
            </a:r>
            <a:b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b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et d'entraide très actif</a:t>
            </a:r>
          </a:p>
        </p:txBody>
      </p:sp>
      <p:sp>
        <p:nvSpPr>
          <p:cNvPr id="21" name="Sous-titre 2">
            <a:extLst>
              <a:ext uri="{FF2B5EF4-FFF2-40B4-BE49-F238E27FC236}">
                <a16:creationId xmlns:a16="http://schemas.microsoft.com/office/drawing/2014/main" id="{F6A600C8-A5FE-A44B-9C17-A93FFA8052F3}"/>
              </a:ext>
            </a:extLst>
          </p:cNvPr>
          <p:cNvSpPr txBox="1">
            <a:spLocks/>
          </p:cNvSpPr>
          <p:nvPr/>
        </p:nvSpPr>
        <p:spPr>
          <a:xfrm>
            <a:off x="2108396" y="6648486"/>
            <a:ext cx="4106139" cy="1186260"/>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600" b="1">
                <a:solidFill>
                  <a:srgbClr val="2B3C77"/>
                </a:solidFill>
                <a:latin typeface="Tahoma" panose="020B0604030504040204" pitchFamily="34" charset="0"/>
                <a:ea typeface="Tahoma" panose="020B0604030504040204" pitchFamily="34" charset="0"/>
                <a:cs typeface="Tahoma" panose="020B0604030504040204" pitchFamily="34" charset="0"/>
              </a:rPr>
              <a:t>Un réel apport stratégique</a:t>
            </a:r>
          </a:p>
        </p:txBody>
      </p:sp>
      <p:sp>
        <p:nvSpPr>
          <p:cNvPr id="22" name="Sous-titre 2">
            <a:extLst>
              <a:ext uri="{FF2B5EF4-FFF2-40B4-BE49-F238E27FC236}">
                <a16:creationId xmlns:a16="http://schemas.microsoft.com/office/drawing/2014/main" id="{6533CF4E-C61A-AD41-B22A-6BFE7B52FEEC}"/>
              </a:ext>
            </a:extLst>
          </p:cNvPr>
          <p:cNvSpPr txBox="1">
            <a:spLocks/>
          </p:cNvSpPr>
          <p:nvPr/>
        </p:nvSpPr>
        <p:spPr>
          <a:xfrm>
            <a:off x="7646689" y="6648486"/>
            <a:ext cx="5481600" cy="1186260"/>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600" b="1">
                <a:solidFill>
                  <a:srgbClr val="2B3C77"/>
                </a:solidFill>
                <a:latin typeface="Tahoma" panose="020B0604030504040204" pitchFamily="34" charset="0"/>
                <a:ea typeface="Tahoma" panose="020B0604030504040204" pitchFamily="34" charset="0"/>
                <a:cs typeface="Tahoma" panose="020B0604030504040204" pitchFamily="34" charset="0"/>
              </a:rPr>
              <a:t>Un pilotage opérationnel pertinent</a:t>
            </a:r>
          </a:p>
        </p:txBody>
      </p:sp>
      <p:sp>
        <p:nvSpPr>
          <p:cNvPr id="23" name="Sous-titre 2">
            <a:extLst>
              <a:ext uri="{FF2B5EF4-FFF2-40B4-BE49-F238E27FC236}">
                <a16:creationId xmlns:a16="http://schemas.microsoft.com/office/drawing/2014/main" id="{5074104C-B169-D143-B8E3-78D479080A08}"/>
              </a:ext>
            </a:extLst>
          </p:cNvPr>
          <p:cNvSpPr txBox="1">
            <a:spLocks/>
          </p:cNvSpPr>
          <p:nvPr/>
        </p:nvSpPr>
        <p:spPr>
          <a:xfrm>
            <a:off x="13729046" y="6648486"/>
            <a:ext cx="4751828" cy="1186260"/>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600" b="1">
                <a:solidFill>
                  <a:srgbClr val="2B3C77"/>
                </a:solidFill>
                <a:latin typeface="Tahoma" panose="020B0604030504040204" pitchFamily="34" charset="0"/>
                <a:ea typeface="Tahoma" panose="020B0604030504040204" pitchFamily="34" charset="0"/>
                <a:cs typeface="Tahoma" panose="020B0604030504040204" pitchFamily="34" charset="0"/>
              </a:rPr>
              <a:t>Une expertise augmentée</a:t>
            </a:r>
          </a:p>
        </p:txBody>
      </p:sp>
      <p:pic>
        <p:nvPicPr>
          <p:cNvPr id="24" name="Image 23">
            <a:extLst>
              <a:ext uri="{FF2B5EF4-FFF2-40B4-BE49-F238E27FC236}">
                <a16:creationId xmlns:a16="http://schemas.microsoft.com/office/drawing/2014/main" id="{D86F09C8-0AD7-C74B-969C-85953664B6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98921" y="3869980"/>
            <a:ext cx="1312742" cy="1312742"/>
          </a:xfrm>
          <a:prstGeom prst="rect">
            <a:avLst/>
          </a:prstGeom>
        </p:spPr>
      </p:pic>
      <p:pic>
        <p:nvPicPr>
          <p:cNvPr id="25" name="Image 24">
            <a:extLst>
              <a:ext uri="{FF2B5EF4-FFF2-40B4-BE49-F238E27FC236}">
                <a16:creationId xmlns:a16="http://schemas.microsoft.com/office/drawing/2014/main" id="{766C428E-142D-6A40-9A41-809E2B83DF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22193" y="3869979"/>
            <a:ext cx="1312744" cy="1312744"/>
          </a:xfrm>
          <a:prstGeom prst="rect">
            <a:avLst/>
          </a:prstGeom>
        </p:spPr>
      </p:pic>
      <p:pic>
        <p:nvPicPr>
          <p:cNvPr id="26" name="Image 25">
            <a:extLst>
              <a:ext uri="{FF2B5EF4-FFF2-40B4-BE49-F238E27FC236}">
                <a16:creationId xmlns:a16="http://schemas.microsoft.com/office/drawing/2014/main" id="{08714C1C-AA1F-8C4C-B92B-43D675B3D5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59451" y="4013501"/>
            <a:ext cx="1070321" cy="1070321"/>
          </a:xfrm>
          <a:prstGeom prst="rect">
            <a:avLst/>
          </a:prstGeom>
        </p:spPr>
      </p:pic>
    </p:spTree>
    <p:extLst>
      <p:ext uri="{BB962C8B-B14F-4D97-AF65-F5344CB8AC3E}">
        <p14:creationId xmlns:p14="http://schemas.microsoft.com/office/powerpoint/2010/main" val="367023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88C3D-17AC-AF4F-85D5-D51DE6F35201}"/>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A020EC3B-309B-404F-B20D-A4A774999886}"/>
              </a:ext>
            </a:extLst>
          </p:cNvPr>
          <p:cNvSpPr>
            <a:spLocks noGrp="1"/>
          </p:cNvSpPr>
          <p:nvPr>
            <p:ph type="sldNum" sz="quarter" idx="7"/>
          </p:nvPr>
        </p:nvSpPr>
        <p:spPr/>
        <p:txBody>
          <a:bodyPr/>
          <a:lstStyle/>
          <a:p>
            <a:pPr algn="l"/>
            <a:fld id="{B6F15528-21DE-4FAA-801E-634DDDAF4B2B}" type="slidenum">
              <a:rPr lang="fr-FR" smtClean="0"/>
              <a:pPr algn="l"/>
              <a:t>15</a:t>
            </a:fld>
            <a:endParaRPr lang="fr-FR"/>
          </a:p>
        </p:txBody>
      </p:sp>
      <p:sp>
        <p:nvSpPr>
          <p:cNvPr id="8" name="Rectangle 7">
            <a:extLst>
              <a:ext uri="{FF2B5EF4-FFF2-40B4-BE49-F238E27FC236}">
                <a16:creationId xmlns:a16="http://schemas.microsoft.com/office/drawing/2014/main" id="{4E4D9580-4289-4B44-B63A-5A6AE8960133}"/>
              </a:ext>
            </a:extLst>
          </p:cNvPr>
          <p:cNvSpPr/>
          <p:nvPr/>
        </p:nvSpPr>
        <p:spPr>
          <a:xfrm>
            <a:off x="1968386" y="1477871"/>
            <a:ext cx="9405858" cy="923330"/>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Nos valeurs</a:t>
            </a:r>
          </a:p>
        </p:txBody>
      </p:sp>
      <p:sp>
        <p:nvSpPr>
          <p:cNvPr id="10" name="Espace réservé du texte 3">
            <a:extLst>
              <a:ext uri="{FF2B5EF4-FFF2-40B4-BE49-F238E27FC236}">
                <a16:creationId xmlns:a16="http://schemas.microsoft.com/office/drawing/2014/main" id="{FE6537E8-77D5-064A-95D8-05997B7E03D5}"/>
              </a:ext>
            </a:extLst>
          </p:cNvPr>
          <p:cNvSpPr txBox="1">
            <a:spLocks/>
          </p:cNvSpPr>
          <p:nvPr/>
        </p:nvSpPr>
        <p:spPr>
          <a:xfrm>
            <a:off x="1995295" y="3595526"/>
            <a:ext cx="4806949" cy="1108540"/>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400" b="1" spc="0">
                <a:solidFill>
                  <a:srgbClr val="FF9700"/>
                </a:solidFill>
                <a:latin typeface="Tahoma" panose="020B0604030504040204" pitchFamily="34" charset="0"/>
                <a:ea typeface="Tahoma" panose="020B0604030504040204" pitchFamily="34" charset="0"/>
                <a:cs typeface="Tahoma" panose="020B0604030504040204" pitchFamily="34" charset="0"/>
              </a:rPr>
              <a:t>Engagement</a:t>
            </a:r>
          </a:p>
        </p:txBody>
      </p:sp>
      <p:sp>
        <p:nvSpPr>
          <p:cNvPr id="11" name="Espace réservé du texte 3">
            <a:extLst>
              <a:ext uri="{FF2B5EF4-FFF2-40B4-BE49-F238E27FC236}">
                <a16:creationId xmlns:a16="http://schemas.microsoft.com/office/drawing/2014/main" id="{A77EEF85-28E0-1D45-9172-C582A1245C8B}"/>
              </a:ext>
            </a:extLst>
          </p:cNvPr>
          <p:cNvSpPr txBox="1">
            <a:spLocks/>
          </p:cNvSpPr>
          <p:nvPr/>
        </p:nvSpPr>
        <p:spPr>
          <a:xfrm>
            <a:off x="2021315" y="5654674"/>
            <a:ext cx="5042874" cy="4338123"/>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pPr>
            <a:r>
              <a:rPr lang="fr-FR" sz="2800">
                <a:latin typeface="Tahoma" panose="020B0604030504040204" pitchFamily="34" charset="0"/>
                <a:ea typeface="Tahoma" panose="020B0604030504040204" pitchFamily="34" charset="0"/>
                <a:cs typeface="Tahoma" panose="020B0604030504040204" pitchFamily="34" charset="0"/>
              </a:rPr>
              <a:t>Nous mettons </a:t>
            </a:r>
            <a:r>
              <a:rPr lang="fr-FR" sz="2800" b="1">
                <a:latin typeface="Tahoma" panose="020B0604030504040204" pitchFamily="34" charset="0"/>
                <a:ea typeface="Tahoma" panose="020B0604030504040204" pitchFamily="34" charset="0"/>
                <a:cs typeface="Tahoma" panose="020B0604030504040204" pitchFamily="34" charset="0"/>
              </a:rPr>
              <a:t>toute notre énergie</a:t>
            </a:r>
            <a:r>
              <a:rPr lang="fr-FR" sz="2800">
                <a:latin typeface="Tahoma" panose="020B0604030504040204" pitchFamily="34" charset="0"/>
                <a:ea typeface="Tahoma" panose="020B0604030504040204" pitchFamily="34" charset="0"/>
                <a:cs typeface="Tahoma" panose="020B0604030504040204" pitchFamily="34" charset="0"/>
              </a:rPr>
              <a:t> à contribuer au </a:t>
            </a:r>
            <a:r>
              <a:rPr lang="fr-FR" sz="2800" b="1">
                <a:latin typeface="Tahoma" panose="020B0604030504040204" pitchFamily="34" charset="0"/>
                <a:ea typeface="Tahoma" panose="020B0604030504040204" pitchFamily="34" charset="0"/>
                <a:cs typeface="Tahoma" panose="020B0604030504040204" pitchFamily="34" charset="0"/>
              </a:rPr>
              <a:t>succès</a:t>
            </a:r>
            <a:r>
              <a:rPr lang="fr-FR" sz="2800">
                <a:latin typeface="Tahoma" panose="020B0604030504040204" pitchFamily="34" charset="0"/>
                <a:ea typeface="Tahoma" panose="020B0604030504040204" pitchFamily="34" charset="0"/>
                <a:cs typeface="Tahoma" panose="020B0604030504040204" pitchFamily="34" charset="0"/>
              </a:rPr>
              <a:t> de nos clients, et ne concevons pas notre métier comme une délégation de ressources.</a:t>
            </a:r>
            <a:br>
              <a:rPr lang="fr-FR" sz="2800">
                <a:latin typeface="Tahoma" panose="020B0604030504040204" pitchFamily="34" charset="0"/>
                <a:ea typeface="Tahoma" panose="020B0604030504040204" pitchFamily="34" charset="0"/>
                <a:cs typeface="Tahoma" panose="020B0604030504040204" pitchFamily="34" charset="0"/>
              </a:rPr>
            </a:br>
            <a:r>
              <a:rPr lang="fr-FR" sz="2800">
                <a:latin typeface="Tahoma" panose="020B0604030504040204" pitchFamily="34" charset="0"/>
                <a:ea typeface="Tahoma" panose="020B0604030504040204" pitchFamily="34" charset="0"/>
                <a:cs typeface="Tahoma" panose="020B0604030504040204" pitchFamily="34" charset="0"/>
              </a:rPr>
              <a:t>Si nos interventions sont mesurées, </a:t>
            </a:r>
            <a:r>
              <a:rPr lang="fr-FR" sz="2800" b="1">
                <a:latin typeface="Tahoma" panose="020B0604030504040204" pitchFamily="34" charset="0"/>
                <a:ea typeface="Tahoma" panose="020B0604030504040204" pitchFamily="34" charset="0"/>
                <a:cs typeface="Tahoma" panose="020B0604030504040204" pitchFamily="34" charset="0"/>
              </a:rPr>
              <a:t>notre engagement est total</a:t>
            </a:r>
            <a:r>
              <a:rPr lang="fr-FR" sz="2800">
                <a:latin typeface="Tahoma" panose="020B0604030504040204" pitchFamily="34" charset="0"/>
                <a:ea typeface="Tahoma" panose="020B0604030504040204" pitchFamily="34" charset="0"/>
                <a:cs typeface="Tahoma" panose="020B0604030504040204" pitchFamily="34" charset="0"/>
              </a:rPr>
              <a:t>.</a:t>
            </a:r>
          </a:p>
        </p:txBody>
      </p:sp>
      <p:sp>
        <p:nvSpPr>
          <p:cNvPr id="18" name="Espace réservé du texte 3">
            <a:extLst>
              <a:ext uri="{FF2B5EF4-FFF2-40B4-BE49-F238E27FC236}">
                <a16:creationId xmlns:a16="http://schemas.microsoft.com/office/drawing/2014/main" id="{2FC7BD05-2983-B748-B0A0-D1C2BA28EF67}"/>
              </a:ext>
            </a:extLst>
          </p:cNvPr>
          <p:cNvSpPr txBox="1">
            <a:spLocks/>
          </p:cNvSpPr>
          <p:nvPr/>
        </p:nvSpPr>
        <p:spPr>
          <a:xfrm>
            <a:off x="8068992" y="3595526"/>
            <a:ext cx="4806949" cy="1108540"/>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400" b="1" spc="0">
                <a:solidFill>
                  <a:srgbClr val="FF9700"/>
                </a:solidFill>
                <a:latin typeface="Tahoma" panose="020B0604030504040204" pitchFamily="34" charset="0"/>
                <a:ea typeface="Tahoma" panose="020B0604030504040204" pitchFamily="34" charset="0"/>
                <a:cs typeface="Tahoma" panose="020B0604030504040204" pitchFamily="34" charset="0"/>
              </a:rPr>
              <a:t>Partage</a:t>
            </a:r>
          </a:p>
        </p:txBody>
      </p:sp>
      <p:sp>
        <p:nvSpPr>
          <p:cNvPr id="19" name="Espace réservé du texte 3">
            <a:extLst>
              <a:ext uri="{FF2B5EF4-FFF2-40B4-BE49-F238E27FC236}">
                <a16:creationId xmlns:a16="http://schemas.microsoft.com/office/drawing/2014/main" id="{4B76DB34-D4D0-4B4E-A7C4-CF23D13E6D07}"/>
              </a:ext>
            </a:extLst>
          </p:cNvPr>
          <p:cNvSpPr txBox="1">
            <a:spLocks/>
          </p:cNvSpPr>
          <p:nvPr/>
        </p:nvSpPr>
        <p:spPr>
          <a:xfrm>
            <a:off x="8095012" y="5654674"/>
            <a:ext cx="5053718" cy="4338123"/>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pPr>
            <a:r>
              <a:rPr lang="fr-FR" sz="2800">
                <a:latin typeface="Tahoma" panose="020B0604030504040204" pitchFamily="34" charset="0"/>
                <a:ea typeface="Tahoma" panose="020B0604030504040204" pitchFamily="34" charset="0"/>
                <a:cs typeface="Tahoma" panose="020B0604030504040204" pitchFamily="34" charset="0"/>
              </a:rPr>
              <a:t>Nous nous nourrissons du </a:t>
            </a:r>
            <a:r>
              <a:rPr lang="fr-FR" sz="2800" b="1">
                <a:latin typeface="Tahoma" panose="020B0604030504040204" pitchFamily="34" charset="0"/>
                <a:ea typeface="Tahoma" panose="020B0604030504040204" pitchFamily="34" charset="0"/>
                <a:cs typeface="Tahoma" panose="020B0604030504040204" pitchFamily="34" charset="0"/>
              </a:rPr>
              <a:t>collectif</a:t>
            </a:r>
            <a:r>
              <a:rPr lang="fr-FR" sz="2800">
                <a:latin typeface="Tahoma" panose="020B0604030504040204" pitchFamily="34" charset="0"/>
                <a:ea typeface="Tahoma" panose="020B0604030504040204" pitchFamily="34" charset="0"/>
                <a:cs typeface="Tahoma" panose="020B0604030504040204" pitchFamily="34" charset="0"/>
              </a:rPr>
              <a:t> d’Acting et de ses partenaires, pour grandir </a:t>
            </a:r>
            <a:r>
              <a:rPr lang="fr-FR" sz="2800" b="1">
                <a:latin typeface="Tahoma" panose="020B0604030504040204" pitchFamily="34" charset="0"/>
                <a:ea typeface="Tahoma" panose="020B0604030504040204" pitchFamily="34" charset="0"/>
                <a:cs typeface="Tahoma" panose="020B0604030504040204" pitchFamily="34" charset="0"/>
              </a:rPr>
              <a:t>ensemble</a:t>
            </a:r>
            <a:r>
              <a:rPr lang="fr-FR" sz="2800">
                <a:latin typeface="Tahoma" panose="020B0604030504040204" pitchFamily="34" charset="0"/>
                <a:ea typeface="Tahoma" panose="020B0604030504040204" pitchFamily="34" charset="0"/>
                <a:cs typeface="Tahoma" panose="020B0604030504040204" pitchFamily="34" charset="0"/>
              </a:rPr>
              <a:t> et faire grandir notre </a:t>
            </a:r>
            <a:r>
              <a:rPr lang="fr-FR" sz="2800" b="1">
                <a:latin typeface="Tahoma" panose="020B0604030504040204" pitchFamily="34" charset="0"/>
                <a:ea typeface="Tahoma" panose="020B0604030504040204" pitchFamily="34" charset="0"/>
                <a:cs typeface="Tahoma" panose="020B0604030504040204" pitchFamily="34" charset="0"/>
              </a:rPr>
              <a:t>écosystème</a:t>
            </a:r>
            <a:r>
              <a:rPr lang="fr-FR" sz="2800">
                <a:latin typeface="Tahoma" panose="020B0604030504040204" pitchFamily="34" charset="0"/>
                <a:ea typeface="Tahoma" panose="020B0604030504040204" pitchFamily="34" charset="0"/>
                <a:cs typeface="Tahoma" panose="020B0604030504040204" pitchFamily="34" charset="0"/>
              </a:rPr>
              <a:t>. </a:t>
            </a:r>
            <a:br>
              <a:rPr lang="fr-FR" sz="2800">
                <a:latin typeface="Tahoma" panose="020B0604030504040204" pitchFamily="34" charset="0"/>
                <a:ea typeface="Tahoma" panose="020B0604030504040204" pitchFamily="34" charset="0"/>
                <a:cs typeface="Tahoma" panose="020B0604030504040204" pitchFamily="34" charset="0"/>
              </a:rPr>
            </a:br>
            <a:r>
              <a:rPr lang="fr-FR" sz="2800">
                <a:latin typeface="Tahoma" panose="020B0604030504040204" pitchFamily="34" charset="0"/>
                <a:ea typeface="Tahoma" panose="020B0604030504040204" pitchFamily="34" charset="0"/>
                <a:cs typeface="Tahoma" panose="020B0604030504040204" pitchFamily="34" charset="0"/>
              </a:rPr>
              <a:t>Cette valeur se traduit dans nos pratiques, fortement axées sur le </a:t>
            </a:r>
            <a:r>
              <a:rPr lang="fr-FR" sz="2800" b="1">
                <a:latin typeface="Tahoma" panose="020B0604030504040204" pitchFamily="34" charset="0"/>
                <a:ea typeface="Tahoma" panose="020B0604030504040204" pitchFamily="34" charset="0"/>
                <a:cs typeface="Tahoma" panose="020B0604030504040204" pitchFamily="34" charset="0"/>
              </a:rPr>
              <a:t>partage</a:t>
            </a:r>
            <a:r>
              <a:rPr lang="fr-FR" sz="2800">
                <a:latin typeface="Tahoma" panose="020B0604030504040204" pitchFamily="34" charset="0"/>
                <a:ea typeface="Tahoma" panose="020B0604030504040204" pitchFamily="34" charset="0"/>
                <a:cs typeface="Tahoma" panose="020B0604030504040204" pitchFamily="34" charset="0"/>
              </a:rPr>
              <a:t>. </a:t>
            </a:r>
          </a:p>
        </p:txBody>
      </p:sp>
      <p:sp>
        <p:nvSpPr>
          <p:cNvPr id="20" name="Espace réservé du texte 3">
            <a:extLst>
              <a:ext uri="{FF2B5EF4-FFF2-40B4-BE49-F238E27FC236}">
                <a16:creationId xmlns:a16="http://schemas.microsoft.com/office/drawing/2014/main" id="{D680C2CA-390D-5249-9967-4EAF39F4EDBC}"/>
              </a:ext>
            </a:extLst>
          </p:cNvPr>
          <p:cNvSpPr txBox="1">
            <a:spLocks/>
          </p:cNvSpPr>
          <p:nvPr/>
        </p:nvSpPr>
        <p:spPr>
          <a:xfrm>
            <a:off x="14127821" y="3595526"/>
            <a:ext cx="4806949" cy="1108540"/>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400" b="1" spc="0">
                <a:solidFill>
                  <a:srgbClr val="FF9700"/>
                </a:solidFill>
                <a:latin typeface="Tahoma" panose="020B0604030504040204" pitchFamily="34" charset="0"/>
                <a:ea typeface="Tahoma" panose="020B0604030504040204" pitchFamily="34" charset="0"/>
                <a:cs typeface="Tahoma" panose="020B0604030504040204" pitchFamily="34" charset="0"/>
              </a:rPr>
              <a:t>Exigence</a:t>
            </a:r>
          </a:p>
        </p:txBody>
      </p:sp>
      <p:sp>
        <p:nvSpPr>
          <p:cNvPr id="21" name="Espace réservé du texte 3">
            <a:extLst>
              <a:ext uri="{FF2B5EF4-FFF2-40B4-BE49-F238E27FC236}">
                <a16:creationId xmlns:a16="http://schemas.microsoft.com/office/drawing/2014/main" id="{7FF425BD-D08A-7943-9025-BC9F1DEB68F3}"/>
              </a:ext>
            </a:extLst>
          </p:cNvPr>
          <p:cNvSpPr txBox="1">
            <a:spLocks/>
          </p:cNvSpPr>
          <p:nvPr/>
        </p:nvSpPr>
        <p:spPr>
          <a:xfrm>
            <a:off x="14153841" y="5654674"/>
            <a:ext cx="4692276" cy="4338123"/>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pPr>
            <a:r>
              <a:rPr lang="fr-FR" sz="2800">
                <a:latin typeface="Tahoma" panose="020B0604030504040204" pitchFamily="34" charset="0"/>
                <a:ea typeface="Tahoma" panose="020B0604030504040204" pitchFamily="34" charset="0"/>
                <a:cs typeface="Tahoma" panose="020B0604030504040204" pitchFamily="34" charset="0"/>
              </a:rPr>
              <a:t>Parce que notre rôle est contribuer au </a:t>
            </a:r>
            <a:r>
              <a:rPr lang="fr-FR" sz="2800" b="1">
                <a:latin typeface="Tahoma" panose="020B0604030504040204" pitchFamily="34" charset="0"/>
                <a:ea typeface="Tahoma" panose="020B0604030504040204" pitchFamily="34" charset="0"/>
                <a:cs typeface="Tahoma" panose="020B0604030504040204" pitchFamily="34" charset="0"/>
              </a:rPr>
              <a:t>succès durable </a:t>
            </a:r>
            <a:r>
              <a:rPr lang="fr-FR" sz="2800">
                <a:latin typeface="Tahoma" panose="020B0604030504040204" pitchFamily="34" charset="0"/>
                <a:ea typeface="Tahoma" panose="020B0604030504040204" pitchFamily="34" charset="0"/>
                <a:cs typeface="Tahoma" panose="020B0604030504040204" pitchFamily="34" charset="0"/>
              </a:rPr>
              <a:t>de nos clients, </a:t>
            </a:r>
            <a:br>
              <a:rPr lang="fr-FR" sz="2800">
                <a:latin typeface="Tahoma" panose="020B0604030504040204" pitchFamily="34" charset="0"/>
                <a:ea typeface="Tahoma" panose="020B0604030504040204" pitchFamily="34" charset="0"/>
                <a:cs typeface="Tahoma" panose="020B0604030504040204" pitchFamily="34" charset="0"/>
              </a:rPr>
            </a:br>
            <a:r>
              <a:rPr lang="fr-FR" sz="2800">
                <a:latin typeface="Tahoma" panose="020B0604030504040204" pitchFamily="34" charset="0"/>
                <a:ea typeface="Tahoma" panose="020B0604030504040204" pitchFamily="34" charset="0"/>
                <a:cs typeface="Tahoma" panose="020B0604030504040204" pitchFamily="34" charset="0"/>
              </a:rPr>
              <a:t>nous nous devons de leur apporter la </a:t>
            </a:r>
            <a:r>
              <a:rPr lang="fr-FR" sz="2800" b="1">
                <a:latin typeface="Tahoma" panose="020B0604030504040204" pitchFamily="34" charset="0"/>
                <a:ea typeface="Tahoma" panose="020B0604030504040204" pitchFamily="34" charset="0"/>
                <a:cs typeface="Tahoma" panose="020B0604030504040204" pitchFamily="34" charset="0"/>
              </a:rPr>
              <a:t>meilleure expertise</a:t>
            </a:r>
            <a:r>
              <a:rPr lang="fr-FR" sz="2800">
                <a:latin typeface="Tahoma" panose="020B0604030504040204" pitchFamily="34" charset="0"/>
                <a:ea typeface="Tahoma" panose="020B0604030504040204" pitchFamily="34" charset="0"/>
                <a:cs typeface="Tahoma" panose="020B0604030504040204" pitchFamily="34" charset="0"/>
              </a:rPr>
              <a:t>. </a:t>
            </a:r>
            <a:br>
              <a:rPr lang="fr-FR" sz="2800">
                <a:latin typeface="Tahoma" panose="020B0604030504040204" pitchFamily="34" charset="0"/>
                <a:ea typeface="Tahoma" panose="020B0604030504040204" pitchFamily="34" charset="0"/>
                <a:cs typeface="Tahoma" panose="020B0604030504040204" pitchFamily="34" charset="0"/>
              </a:rPr>
            </a:br>
            <a:r>
              <a:rPr lang="fr-FR" sz="2800">
                <a:latin typeface="Tahoma" panose="020B0604030504040204" pitchFamily="34" charset="0"/>
                <a:ea typeface="Tahoma" panose="020B0604030504040204" pitchFamily="34" charset="0"/>
                <a:cs typeface="Tahoma" panose="020B0604030504040204" pitchFamily="34" charset="0"/>
              </a:rPr>
              <a:t>Nous cultivons donc une </a:t>
            </a:r>
            <a:r>
              <a:rPr lang="fr-FR" sz="2800" b="1">
                <a:latin typeface="Tahoma" panose="020B0604030504040204" pitchFamily="34" charset="0"/>
                <a:ea typeface="Tahoma" panose="020B0604030504040204" pitchFamily="34" charset="0"/>
                <a:cs typeface="Tahoma" panose="020B0604030504040204" pitchFamily="34" charset="0"/>
              </a:rPr>
              <a:t>exigence de qualité</a:t>
            </a:r>
            <a:r>
              <a:rPr lang="fr-FR" sz="280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320302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88C3D-17AC-AF4F-85D5-D51DE6F35201}"/>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A020EC3B-309B-404F-B20D-A4A774999886}"/>
              </a:ext>
            </a:extLst>
          </p:cNvPr>
          <p:cNvSpPr>
            <a:spLocks noGrp="1"/>
          </p:cNvSpPr>
          <p:nvPr>
            <p:ph type="sldNum" sz="quarter" idx="7"/>
          </p:nvPr>
        </p:nvSpPr>
        <p:spPr/>
        <p:txBody>
          <a:bodyPr/>
          <a:lstStyle/>
          <a:p>
            <a:pPr algn="l"/>
            <a:fld id="{B6F15528-21DE-4FAA-801E-634DDDAF4B2B}" type="slidenum">
              <a:rPr lang="fr-FR" smtClean="0"/>
              <a:pPr algn="l"/>
              <a:t>16</a:t>
            </a:fld>
            <a:endParaRPr lang="fr-FR"/>
          </a:p>
        </p:txBody>
      </p:sp>
      <p:sp>
        <p:nvSpPr>
          <p:cNvPr id="10" name="Rectangle 9">
            <a:extLst>
              <a:ext uri="{FF2B5EF4-FFF2-40B4-BE49-F238E27FC236}">
                <a16:creationId xmlns:a16="http://schemas.microsoft.com/office/drawing/2014/main" id="{7F810939-7A1E-45F3-B939-8EE3A31AF26B}"/>
              </a:ext>
            </a:extLst>
          </p:cNvPr>
          <p:cNvSpPr/>
          <p:nvPr/>
        </p:nvSpPr>
        <p:spPr>
          <a:xfrm>
            <a:off x="1968387" y="1477871"/>
            <a:ext cx="13464902" cy="923330"/>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Notre valeur ajoutée</a:t>
            </a:r>
          </a:p>
        </p:txBody>
      </p:sp>
      <p:sp>
        <p:nvSpPr>
          <p:cNvPr id="11" name="Ellipse 10">
            <a:extLst>
              <a:ext uri="{FF2B5EF4-FFF2-40B4-BE49-F238E27FC236}">
                <a16:creationId xmlns:a16="http://schemas.microsoft.com/office/drawing/2014/main" id="{E86C6F6C-7460-4105-8927-143079CAF365}"/>
              </a:ext>
            </a:extLst>
          </p:cNvPr>
          <p:cNvSpPr/>
          <p:nvPr/>
        </p:nvSpPr>
        <p:spPr>
          <a:xfrm>
            <a:off x="3016200" y="3323065"/>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ous-titre 2">
            <a:extLst>
              <a:ext uri="{FF2B5EF4-FFF2-40B4-BE49-F238E27FC236}">
                <a16:creationId xmlns:a16="http://schemas.microsoft.com/office/drawing/2014/main" id="{2D1EB7F7-19B7-44E9-BF31-F50139B100C0}"/>
              </a:ext>
            </a:extLst>
          </p:cNvPr>
          <p:cNvSpPr txBox="1">
            <a:spLocks/>
          </p:cNvSpPr>
          <p:nvPr/>
        </p:nvSpPr>
        <p:spPr>
          <a:xfrm>
            <a:off x="1372415" y="7919211"/>
            <a:ext cx="5578100"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pP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Des experts expérimentés, engagés et hands-on</a:t>
            </a:r>
          </a:p>
        </p:txBody>
      </p:sp>
      <p:sp>
        <p:nvSpPr>
          <p:cNvPr id="13" name="Ellipse 12">
            <a:extLst>
              <a:ext uri="{FF2B5EF4-FFF2-40B4-BE49-F238E27FC236}">
                <a16:creationId xmlns:a16="http://schemas.microsoft.com/office/drawing/2014/main" id="{FDDA5D3B-D243-460C-B777-C304BD4499C1}"/>
              </a:ext>
            </a:extLst>
          </p:cNvPr>
          <p:cNvSpPr/>
          <p:nvPr/>
        </p:nvSpPr>
        <p:spPr>
          <a:xfrm>
            <a:off x="8909128" y="3323065"/>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ous-titre 2">
            <a:extLst>
              <a:ext uri="{FF2B5EF4-FFF2-40B4-BE49-F238E27FC236}">
                <a16:creationId xmlns:a16="http://schemas.microsoft.com/office/drawing/2014/main" id="{B73FF1D4-3048-4E78-BE58-800CF9F3B00E}"/>
              </a:ext>
            </a:extLst>
          </p:cNvPr>
          <p:cNvSpPr txBox="1">
            <a:spLocks/>
          </p:cNvSpPr>
          <p:nvPr/>
        </p:nvSpPr>
        <p:spPr>
          <a:xfrm>
            <a:off x="6997852" y="7919211"/>
            <a:ext cx="6333893"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pP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Un réseau d’entraide très actif</a:t>
            </a:r>
          </a:p>
          <a:p>
            <a:pPr>
              <a:lnSpc>
                <a:spcPct val="130000"/>
              </a:lnSpc>
              <a:spcBef>
                <a:spcPct val="0"/>
              </a:spcBef>
            </a:pP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Un benchmark éprouvé de solutions</a:t>
            </a:r>
          </a:p>
        </p:txBody>
      </p:sp>
      <p:sp>
        <p:nvSpPr>
          <p:cNvPr id="15" name="Ellipse 14">
            <a:extLst>
              <a:ext uri="{FF2B5EF4-FFF2-40B4-BE49-F238E27FC236}">
                <a16:creationId xmlns:a16="http://schemas.microsoft.com/office/drawing/2014/main" id="{F9EF224C-5514-49A7-B1EA-00B3D0363693}"/>
              </a:ext>
            </a:extLst>
          </p:cNvPr>
          <p:cNvSpPr/>
          <p:nvPr/>
        </p:nvSpPr>
        <p:spPr>
          <a:xfrm>
            <a:off x="14802056" y="3323065"/>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Sous-titre 2">
            <a:extLst>
              <a:ext uri="{FF2B5EF4-FFF2-40B4-BE49-F238E27FC236}">
                <a16:creationId xmlns:a16="http://schemas.microsoft.com/office/drawing/2014/main" id="{A5619933-0EF8-49CA-97EC-41BD66DA59CC}"/>
              </a:ext>
            </a:extLst>
          </p:cNvPr>
          <p:cNvSpPr txBox="1">
            <a:spLocks/>
          </p:cNvSpPr>
          <p:nvPr/>
        </p:nvSpPr>
        <p:spPr>
          <a:xfrm>
            <a:off x="13729046" y="7919211"/>
            <a:ext cx="4751828"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pPr>
            <a:r>
              <a:rPr lang="fr-FR" sz="2800">
                <a:solidFill>
                  <a:srgbClr val="2B3C77"/>
                </a:solidFill>
                <a:latin typeface="Tahoma" panose="020B0604030504040204" pitchFamily="34" charset="0"/>
                <a:ea typeface="Tahoma" panose="020B0604030504040204" pitchFamily="34" charset="0"/>
                <a:cs typeface="Tahoma" panose="020B0604030504040204" pitchFamily="34" charset="0"/>
              </a:rPr>
              <a:t>Un Business Partner intégré aux équipes opérationnelles</a:t>
            </a:r>
          </a:p>
        </p:txBody>
      </p:sp>
      <p:sp>
        <p:nvSpPr>
          <p:cNvPr id="17" name="Sous-titre 2">
            <a:extLst>
              <a:ext uri="{FF2B5EF4-FFF2-40B4-BE49-F238E27FC236}">
                <a16:creationId xmlns:a16="http://schemas.microsoft.com/office/drawing/2014/main" id="{97023B1F-1263-4ACA-BD1D-8BFA3F4B4ABE}"/>
              </a:ext>
            </a:extLst>
          </p:cNvPr>
          <p:cNvSpPr txBox="1">
            <a:spLocks/>
          </p:cNvSpPr>
          <p:nvPr/>
        </p:nvSpPr>
        <p:spPr>
          <a:xfrm>
            <a:off x="2108396" y="6648486"/>
            <a:ext cx="4106139" cy="1186260"/>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600" b="1">
                <a:solidFill>
                  <a:srgbClr val="2B3C77"/>
                </a:solidFill>
                <a:latin typeface="Tahoma" panose="020B0604030504040204" pitchFamily="34" charset="0"/>
                <a:ea typeface="Tahoma" panose="020B0604030504040204" pitchFamily="34" charset="0"/>
                <a:cs typeface="Tahoma" panose="020B0604030504040204" pitchFamily="34" charset="0"/>
              </a:rPr>
              <a:t>Une excellence opérationnelle</a:t>
            </a:r>
          </a:p>
        </p:txBody>
      </p:sp>
      <p:sp>
        <p:nvSpPr>
          <p:cNvPr id="18" name="Sous-titre 2">
            <a:extLst>
              <a:ext uri="{FF2B5EF4-FFF2-40B4-BE49-F238E27FC236}">
                <a16:creationId xmlns:a16="http://schemas.microsoft.com/office/drawing/2014/main" id="{EC8F363D-C4F3-4494-B964-FC224109EC48}"/>
              </a:ext>
            </a:extLst>
          </p:cNvPr>
          <p:cNvSpPr txBox="1">
            <a:spLocks/>
          </p:cNvSpPr>
          <p:nvPr/>
        </p:nvSpPr>
        <p:spPr>
          <a:xfrm>
            <a:off x="7404095" y="6648486"/>
            <a:ext cx="5528135" cy="1186260"/>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600" b="1">
                <a:solidFill>
                  <a:srgbClr val="2B3C77"/>
                </a:solidFill>
                <a:latin typeface="Tahoma" panose="020B0604030504040204" pitchFamily="34" charset="0"/>
                <a:ea typeface="Tahoma" panose="020B0604030504040204" pitchFamily="34" charset="0"/>
                <a:cs typeface="Tahoma" panose="020B0604030504040204" pitchFamily="34" charset="0"/>
              </a:rPr>
              <a:t>Un réseau d’expertises complémentaires</a:t>
            </a:r>
          </a:p>
        </p:txBody>
      </p:sp>
      <p:sp>
        <p:nvSpPr>
          <p:cNvPr id="19" name="Sous-titre 2">
            <a:extLst>
              <a:ext uri="{FF2B5EF4-FFF2-40B4-BE49-F238E27FC236}">
                <a16:creationId xmlns:a16="http://schemas.microsoft.com/office/drawing/2014/main" id="{C0D6C0F1-857B-4EBD-8668-10429E20A046}"/>
              </a:ext>
            </a:extLst>
          </p:cNvPr>
          <p:cNvSpPr txBox="1">
            <a:spLocks/>
          </p:cNvSpPr>
          <p:nvPr/>
        </p:nvSpPr>
        <p:spPr>
          <a:xfrm>
            <a:off x="13729046" y="6648486"/>
            <a:ext cx="4751828" cy="1186260"/>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600" b="1">
                <a:solidFill>
                  <a:srgbClr val="2B3C77"/>
                </a:solidFill>
                <a:latin typeface="Tahoma" panose="020B0604030504040204" pitchFamily="34" charset="0"/>
                <a:ea typeface="Tahoma" panose="020B0604030504040204" pitchFamily="34" charset="0"/>
                <a:cs typeface="Tahoma" panose="020B0604030504040204" pitchFamily="34" charset="0"/>
              </a:rPr>
              <a:t>Un partenaire de confiance</a:t>
            </a:r>
          </a:p>
        </p:txBody>
      </p:sp>
      <p:pic>
        <p:nvPicPr>
          <p:cNvPr id="20" name="Image 19">
            <a:extLst>
              <a:ext uri="{FF2B5EF4-FFF2-40B4-BE49-F238E27FC236}">
                <a16:creationId xmlns:a16="http://schemas.microsoft.com/office/drawing/2014/main" id="{8D8B9550-8EEA-49FD-9EA5-93137B85C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463" y="3682365"/>
            <a:ext cx="1583345" cy="1583345"/>
          </a:xfrm>
          <a:prstGeom prst="rect">
            <a:avLst/>
          </a:prstGeom>
        </p:spPr>
      </p:pic>
      <p:pic>
        <p:nvPicPr>
          <p:cNvPr id="4" name="Image 3">
            <a:extLst>
              <a:ext uri="{FF2B5EF4-FFF2-40B4-BE49-F238E27FC236}">
                <a16:creationId xmlns:a16="http://schemas.microsoft.com/office/drawing/2014/main" id="{56063ED1-F78A-4207-B304-CC4184643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0384" y="3865445"/>
            <a:ext cx="1512000" cy="1512000"/>
          </a:xfrm>
          <a:prstGeom prst="rect">
            <a:avLst/>
          </a:prstGeom>
        </p:spPr>
      </p:pic>
      <p:pic>
        <p:nvPicPr>
          <p:cNvPr id="7" name="Image 6">
            <a:extLst>
              <a:ext uri="{FF2B5EF4-FFF2-40B4-BE49-F238E27FC236}">
                <a16:creationId xmlns:a16="http://schemas.microsoft.com/office/drawing/2014/main" id="{1C1C87D7-5E09-485E-B118-DFBF1426C0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1698" y="3889971"/>
            <a:ext cx="1656000" cy="1656000"/>
          </a:xfrm>
          <a:prstGeom prst="rect">
            <a:avLst/>
          </a:prstGeom>
        </p:spPr>
      </p:pic>
    </p:spTree>
    <p:extLst>
      <p:ext uri="{BB962C8B-B14F-4D97-AF65-F5344CB8AC3E}">
        <p14:creationId xmlns:p14="http://schemas.microsoft.com/office/powerpoint/2010/main" val="182650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99ED3-5F53-9B4F-BAFB-519064EF5CA9}"/>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1548E8D8-D614-764D-815C-37782A485FCD}"/>
              </a:ext>
            </a:extLst>
          </p:cNvPr>
          <p:cNvSpPr>
            <a:spLocks noGrp="1"/>
          </p:cNvSpPr>
          <p:nvPr>
            <p:ph type="sldNum" sz="quarter" idx="7"/>
          </p:nvPr>
        </p:nvSpPr>
        <p:spPr/>
        <p:txBody>
          <a:bodyPr/>
          <a:lstStyle/>
          <a:p>
            <a:pPr algn="l"/>
            <a:fld id="{B6F15528-21DE-4FAA-801E-634DDDAF4B2B}" type="slidenum">
              <a:rPr lang="fr-FR" smtClean="0"/>
              <a:pPr algn="l"/>
              <a:t>17</a:t>
            </a:fld>
            <a:endParaRPr lang="fr-FR"/>
          </a:p>
        </p:txBody>
      </p:sp>
      <p:sp>
        <p:nvSpPr>
          <p:cNvPr id="8" name="Rectangle 7">
            <a:extLst>
              <a:ext uri="{FF2B5EF4-FFF2-40B4-BE49-F238E27FC236}">
                <a16:creationId xmlns:a16="http://schemas.microsoft.com/office/drawing/2014/main" id="{061ED52B-B9A5-994E-B95A-AC884D0D01FE}"/>
              </a:ext>
            </a:extLst>
          </p:cNvPr>
          <p:cNvSpPr/>
          <p:nvPr/>
        </p:nvSpPr>
        <p:spPr>
          <a:xfrm>
            <a:off x="2548647" y="1477871"/>
            <a:ext cx="14106495" cy="923330"/>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Une excellence opérationnelle</a:t>
            </a:r>
          </a:p>
        </p:txBody>
      </p:sp>
      <p:sp>
        <p:nvSpPr>
          <p:cNvPr id="9" name="Ellipse 8">
            <a:extLst>
              <a:ext uri="{FF2B5EF4-FFF2-40B4-BE49-F238E27FC236}">
                <a16:creationId xmlns:a16="http://schemas.microsoft.com/office/drawing/2014/main" id="{B92A6AED-4111-DB40-844E-9399D3056959}"/>
              </a:ext>
            </a:extLst>
          </p:cNvPr>
          <p:cNvSpPr>
            <a:spLocks noChangeAspect="1"/>
          </p:cNvSpPr>
          <p:nvPr/>
        </p:nvSpPr>
        <p:spPr>
          <a:xfrm>
            <a:off x="925448" y="1291536"/>
            <a:ext cx="1440000" cy="1440000"/>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3">
            <a:extLst>
              <a:ext uri="{FF2B5EF4-FFF2-40B4-BE49-F238E27FC236}">
                <a16:creationId xmlns:a16="http://schemas.microsoft.com/office/drawing/2014/main" id="{3EE018C0-C14D-4F93-8AC5-8C7C931E2F72}"/>
              </a:ext>
            </a:extLst>
          </p:cNvPr>
          <p:cNvSpPr txBox="1">
            <a:spLocks/>
          </p:cNvSpPr>
          <p:nvPr/>
        </p:nvSpPr>
        <p:spPr>
          <a:xfrm>
            <a:off x="2246612" y="2515570"/>
            <a:ext cx="14966035" cy="7820415"/>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spcAft>
                <a:spcPts val="1200"/>
              </a:spcAft>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Des profils </a:t>
            </a:r>
            <a:r>
              <a:rPr lang="fr-FR" sz="3200" b="1">
                <a:latin typeface="Tahoma" panose="020B0604030504040204" pitchFamily="34" charset="0"/>
                <a:ea typeface="Tahoma" panose="020B0604030504040204" pitchFamily="34" charset="0"/>
                <a:cs typeface="Tahoma" panose="020B0604030504040204" pitchFamily="34" charset="0"/>
              </a:rPr>
              <a:t>expérimentés</a:t>
            </a:r>
            <a:r>
              <a:rPr lang="fr-FR" sz="3200">
                <a:latin typeface="Tahoma" panose="020B0604030504040204" pitchFamily="34" charset="0"/>
                <a:ea typeface="Tahoma" panose="020B0604030504040204" pitchFamily="34" charset="0"/>
                <a:cs typeface="Tahoma" panose="020B0604030504040204" pitchFamily="34" charset="0"/>
              </a:rPr>
              <a:t> (15 années en moyenne) s’appuyant sur des contrôleurs financiers</a:t>
            </a:r>
          </a:p>
          <a:p>
            <a:pPr marL="457200" indent="-457200">
              <a:spcAft>
                <a:spcPts val="1200"/>
              </a:spcAft>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Des </a:t>
            </a:r>
            <a:r>
              <a:rPr lang="fr-FR" sz="3200" b="1">
                <a:latin typeface="Tahoma" panose="020B0604030504040204" pitchFamily="34" charset="0"/>
                <a:ea typeface="Tahoma" panose="020B0604030504040204" pitchFamily="34" charset="0"/>
                <a:cs typeface="Tahoma" panose="020B0604030504040204" pitchFamily="34" charset="0"/>
              </a:rPr>
              <a:t>backgrounds</a:t>
            </a:r>
            <a:r>
              <a:rPr lang="fr-FR" sz="3200">
                <a:latin typeface="Tahoma" panose="020B0604030504040204" pitchFamily="34" charset="0"/>
                <a:ea typeface="Tahoma" panose="020B0604030504040204" pitchFamily="34" charset="0"/>
                <a:cs typeface="Tahoma" panose="020B0604030504040204" pitchFamily="34" charset="0"/>
              </a:rPr>
              <a:t> et </a:t>
            </a:r>
            <a:r>
              <a:rPr lang="fr-FR" sz="3200" b="1">
                <a:latin typeface="Tahoma" panose="020B0604030504040204" pitchFamily="34" charset="0"/>
                <a:ea typeface="Tahoma" panose="020B0604030504040204" pitchFamily="34" charset="0"/>
                <a:cs typeface="Tahoma" panose="020B0604030504040204" pitchFamily="34" charset="0"/>
              </a:rPr>
              <a:t>expertises</a:t>
            </a:r>
            <a:r>
              <a:rPr lang="fr-FR" sz="3200">
                <a:latin typeface="Tahoma" panose="020B0604030504040204" pitchFamily="34" charset="0"/>
                <a:ea typeface="Tahoma" panose="020B0604030504040204" pitchFamily="34" charset="0"/>
                <a:cs typeface="Tahoma" panose="020B0604030504040204" pitchFamily="34" charset="0"/>
              </a:rPr>
              <a:t> sectorielles variés et complémentaires (DAF de PME ou grands groupes, banquiers d’affaires, investisseurs…)</a:t>
            </a:r>
          </a:p>
          <a:p>
            <a:pPr marL="457200" indent="-457200">
              <a:spcAft>
                <a:spcPts val="1200"/>
              </a:spcAft>
              <a:buFont typeface="Arial" panose="020B0604020202020204" pitchFamily="34" charset="0"/>
              <a:buChar char="•"/>
            </a:pPr>
            <a:r>
              <a:rPr lang="fr-FR" sz="3200" b="1">
                <a:latin typeface="Tahoma" panose="020B0604030504040204" pitchFamily="34" charset="0"/>
                <a:ea typeface="Tahoma" panose="020B0604030504040204" pitchFamily="34" charset="0"/>
                <a:cs typeface="Tahoma" panose="020B0604030504040204" pitchFamily="34" charset="0"/>
              </a:rPr>
              <a:t>Des outils adaptés</a:t>
            </a:r>
            <a:r>
              <a:rPr lang="fr-FR" sz="3200">
                <a:latin typeface="Tahoma" panose="020B0604030504040204" pitchFamily="34" charset="0"/>
                <a:ea typeface="Tahoma" panose="020B0604030504040204" pitchFamily="34" charset="0"/>
                <a:cs typeface="Tahoma" panose="020B0604030504040204" pitchFamily="34" charset="0"/>
              </a:rPr>
              <a:t>: due diligence, budgets et reportings, financement </a:t>
            </a:r>
          </a:p>
          <a:p>
            <a:pPr marL="457200" indent="-457200">
              <a:spcAft>
                <a:spcPts val="1200"/>
              </a:spcAft>
              <a:buFont typeface="Arial" panose="020B0604020202020204" pitchFamily="34" charset="0"/>
              <a:buChar char="•"/>
            </a:pPr>
            <a:r>
              <a:rPr lang="fr-FR" sz="3200">
                <a:latin typeface="Tahoma" panose="020B0604030504040204" pitchFamily="34" charset="0"/>
                <a:ea typeface="Tahoma" panose="020B0604030504040204" pitchFamily="34" charset="0"/>
                <a:cs typeface="Tahoma" panose="020B0604030504040204" pitchFamily="34" charset="0"/>
              </a:rPr>
              <a:t>Une </a:t>
            </a:r>
            <a:r>
              <a:rPr lang="fr-FR" sz="3200" b="1">
                <a:latin typeface="Tahoma" panose="020B0604030504040204" pitchFamily="34" charset="0"/>
                <a:ea typeface="Tahoma" panose="020B0604030504040204" pitchFamily="34" charset="0"/>
                <a:cs typeface="Tahoma" panose="020B0604030504040204" pitchFamily="34" charset="0"/>
              </a:rPr>
              <a:t>connaissance éprouvée </a:t>
            </a:r>
            <a:r>
              <a:rPr lang="fr-FR" sz="3200">
                <a:latin typeface="Tahoma" panose="020B0604030504040204" pitchFamily="34" charset="0"/>
                <a:ea typeface="Tahoma" panose="020B0604030504040204" pitchFamily="34" charset="0"/>
                <a:cs typeface="Tahoma" panose="020B0604030504040204" pitchFamily="34" charset="0"/>
              </a:rPr>
              <a:t>des sujets de direction financière : </a:t>
            </a:r>
          </a:p>
          <a:p>
            <a:pPr marL="914400" lvl="1" indent="-457200">
              <a:spcAft>
                <a:spcPts val="1200"/>
              </a:spcAft>
              <a:buFont typeface="Wingdings" panose="05000000000000000000" pitchFamily="2" charset="2"/>
              <a:buChar char="ü"/>
            </a:pPr>
            <a:r>
              <a:rPr lang="fr-FR" sz="2600">
                <a:latin typeface="Tahoma" panose="020B0604030504040204" pitchFamily="34" charset="0"/>
                <a:ea typeface="Tahoma" panose="020B0604030504040204" pitchFamily="34" charset="0"/>
                <a:cs typeface="Tahoma" panose="020B0604030504040204" pitchFamily="34" charset="0"/>
              </a:rPr>
              <a:t>Fiabilisation du quotidien (relations EC et banques, gestion CIR et BPI, suivi budget…)</a:t>
            </a:r>
          </a:p>
          <a:p>
            <a:pPr marL="914400" lvl="1" indent="-457200">
              <a:spcAft>
                <a:spcPts val="1200"/>
              </a:spcAft>
              <a:buFont typeface="Wingdings" panose="05000000000000000000" pitchFamily="2" charset="2"/>
              <a:buChar char="ü"/>
            </a:pPr>
            <a:r>
              <a:rPr lang="fr-FR" sz="2600" err="1">
                <a:latin typeface="Tahoma" panose="020B0604030504040204" pitchFamily="34" charset="0"/>
                <a:ea typeface="Tahoma" panose="020B0604030504040204" pitchFamily="34" charset="0"/>
                <a:cs typeface="Tahoma" panose="020B0604030504040204" pitchFamily="34" charset="0"/>
              </a:rPr>
              <a:t>Reporting</a:t>
            </a:r>
            <a:r>
              <a:rPr lang="fr-FR" sz="2600">
                <a:latin typeface="Tahoma" panose="020B0604030504040204" pitchFamily="34" charset="0"/>
                <a:ea typeface="Tahoma" panose="020B0604030504040204" pitchFamily="34" charset="0"/>
                <a:cs typeface="Tahoma" panose="020B0604030504040204" pitchFamily="34" charset="0"/>
              </a:rPr>
              <a:t> sur-mesure (KPIs ad hoc, fiabilité, clean &amp; fast </a:t>
            </a:r>
            <a:r>
              <a:rPr lang="fr-FR" sz="2600" err="1">
                <a:latin typeface="Tahoma" panose="020B0604030504040204" pitchFamily="34" charset="0"/>
                <a:ea typeface="Tahoma" panose="020B0604030504040204" pitchFamily="34" charset="0"/>
                <a:cs typeface="Tahoma" panose="020B0604030504040204" pitchFamily="34" charset="0"/>
              </a:rPr>
              <a:t>closing</a:t>
            </a:r>
            <a:r>
              <a:rPr lang="fr-FR" sz="2600">
                <a:latin typeface="Tahoma" panose="020B0604030504040204" pitchFamily="34" charset="0"/>
                <a:ea typeface="Tahoma" panose="020B0604030504040204" pitchFamily="34" charset="0"/>
                <a:cs typeface="Tahoma" panose="020B0604030504040204" pitchFamily="34" charset="0"/>
              </a:rPr>
              <a:t>) avec des outils internes</a:t>
            </a:r>
          </a:p>
          <a:p>
            <a:pPr marL="914400" lvl="1" indent="-457200">
              <a:spcAft>
                <a:spcPts val="1200"/>
              </a:spcAft>
              <a:buFont typeface="Wingdings" panose="05000000000000000000" pitchFamily="2" charset="2"/>
              <a:buChar char="ü"/>
            </a:pPr>
            <a:r>
              <a:rPr lang="fr-FR" sz="2600">
                <a:latin typeface="Tahoma" panose="020B0604030504040204" pitchFamily="34" charset="0"/>
                <a:ea typeface="Tahoma" panose="020B0604030504040204" pitchFamily="34" charset="0"/>
                <a:cs typeface="Tahoma" panose="020B0604030504040204" pitchFamily="34" charset="0"/>
              </a:rPr>
              <a:t>Amélioration et animation des process &amp; outils IT</a:t>
            </a:r>
          </a:p>
          <a:p>
            <a:pPr marL="914400" lvl="1" indent="-457200">
              <a:spcAft>
                <a:spcPts val="1200"/>
              </a:spcAft>
              <a:buFont typeface="Wingdings" panose="05000000000000000000" pitchFamily="2" charset="2"/>
              <a:buChar char="ü"/>
            </a:pPr>
            <a:r>
              <a:rPr lang="fr-FR" sz="2600">
                <a:latin typeface="Tahoma" panose="020B0604030504040204" pitchFamily="34" charset="0"/>
                <a:ea typeface="Tahoma" panose="020B0604030504040204" pitchFamily="34" charset="0"/>
                <a:cs typeface="Tahoma" panose="020B0604030504040204" pitchFamily="34" charset="0"/>
              </a:rPr>
              <a:t>Accompagnement à la levée de financements (non dilutifs et/ou levée de fonds)</a:t>
            </a:r>
          </a:p>
          <a:p>
            <a:pPr lvl="1">
              <a:spcAft>
                <a:spcPts val="1200"/>
              </a:spcAft>
            </a:pPr>
            <a:endParaRPr lang="fr-FR" sz="2600">
              <a:latin typeface="Tahoma" panose="020B0604030504040204" pitchFamily="34" charset="0"/>
              <a:ea typeface="Tahoma" panose="020B0604030504040204" pitchFamily="34" charset="0"/>
              <a:cs typeface="Tahoma" panose="020B0604030504040204" pitchFamily="34" charset="0"/>
            </a:endParaRPr>
          </a:p>
        </p:txBody>
      </p:sp>
      <p:pic>
        <p:nvPicPr>
          <p:cNvPr id="11" name="Image 10">
            <a:extLst>
              <a:ext uri="{FF2B5EF4-FFF2-40B4-BE49-F238E27FC236}">
                <a16:creationId xmlns:a16="http://schemas.microsoft.com/office/drawing/2014/main" id="{576F2713-0C7B-4E61-A62D-78E60E2FE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406" y="1528494"/>
            <a:ext cx="966084" cy="966084"/>
          </a:xfrm>
          <a:prstGeom prst="rect">
            <a:avLst/>
          </a:prstGeom>
        </p:spPr>
      </p:pic>
    </p:spTree>
    <p:extLst>
      <p:ext uri="{BB962C8B-B14F-4D97-AF65-F5344CB8AC3E}">
        <p14:creationId xmlns:p14="http://schemas.microsoft.com/office/powerpoint/2010/main" val="82038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88C3D-17AC-AF4F-85D5-D51DE6F35201}"/>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A020EC3B-309B-404F-B20D-A4A774999886}"/>
              </a:ext>
            </a:extLst>
          </p:cNvPr>
          <p:cNvSpPr>
            <a:spLocks noGrp="1"/>
          </p:cNvSpPr>
          <p:nvPr>
            <p:ph type="sldNum" sz="quarter" idx="7"/>
          </p:nvPr>
        </p:nvSpPr>
        <p:spPr/>
        <p:txBody>
          <a:bodyPr/>
          <a:lstStyle/>
          <a:p>
            <a:pPr algn="l"/>
            <a:fld id="{B6F15528-21DE-4FAA-801E-634DDDAF4B2B}" type="slidenum">
              <a:rPr lang="fr-FR" smtClean="0"/>
              <a:pPr algn="l"/>
              <a:t>18</a:t>
            </a:fld>
            <a:endParaRPr lang="fr-FR"/>
          </a:p>
        </p:txBody>
      </p:sp>
      <p:sp>
        <p:nvSpPr>
          <p:cNvPr id="23" name="Rectangle 22">
            <a:extLst>
              <a:ext uri="{FF2B5EF4-FFF2-40B4-BE49-F238E27FC236}">
                <a16:creationId xmlns:a16="http://schemas.microsoft.com/office/drawing/2014/main" id="{001A0191-721F-4889-85D7-9BE687BF195A}"/>
              </a:ext>
            </a:extLst>
          </p:cNvPr>
          <p:cNvSpPr/>
          <p:nvPr/>
        </p:nvSpPr>
        <p:spPr>
          <a:xfrm>
            <a:off x="2730071" y="1027470"/>
            <a:ext cx="16131237" cy="1754326"/>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Un réseau d’expertises complémentaires et évolutives avec la transformation de la fonction</a:t>
            </a:r>
          </a:p>
        </p:txBody>
      </p:sp>
      <p:sp>
        <p:nvSpPr>
          <p:cNvPr id="26" name="Espace réservé du texte 3">
            <a:extLst>
              <a:ext uri="{FF2B5EF4-FFF2-40B4-BE49-F238E27FC236}">
                <a16:creationId xmlns:a16="http://schemas.microsoft.com/office/drawing/2014/main" id="{00920E7A-478D-49B3-94EF-48C9C058B7B6}"/>
              </a:ext>
            </a:extLst>
          </p:cNvPr>
          <p:cNvSpPr txBox="1">
            <a:spLocks/>
          </p:cNvSpPr>
          <p:nvPr/>
        </p:nvSpPr>
        <p:spPr>
          <a:xfrm>
            <a:off x="2368086" y="2659536"/>
            <a:ext cx="14275570" cy="6548409"/>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endParaRPr lang="fr-FR" sz="3200" dirty="0">
              <a:latin typeface="Tahoma" panose="020B0604030504040204" pitchFamily="34" charset="0"/>
              <a:ea typeface="Tahoma" panose="020B0604030504040204" pitchFamily="34" charset="0"/>
              <a:cs typeface="Tahoma" panose="020B0604030504040204" pitchFamily="34" charset="0"/>
            </a:endParaRPr>
          </a:p>
          <a:p>
            <a:pPr marL="457200" indent="-457200">
              <a:spcAft>
                <a:spcPts val="1200"/>
              </a:spcAft>
              <a:buFont typeface="Arial" panose="020B0604020202020204" pitchFamily="34" charset="0"/>
              <a:buChar char="•"/>
            </a:pPr>
            <a:r>
              <a:rPr lang="fr-FR" sz="3200" dirty="0">
                <a:latin typeface="Tahoma" panose="020B0604030504040204" pitchFamily="34" charset="0"/>
                <a:ea typeface="Tahoma" panose="020B0604030504040204" pitchFamily="34" charset="0"/>
                <a:cs typeface="Tahoma" panose="020B0604030504040204" pitchFamily="34" charset="0"/>
              </a:rPr>
              <a:t>Une capacité à sourcer d’</a:t>
            </a:r>
            <a:r>
              <a:rPr lang="fr-FR" sz="3200" b="1" dirty="0">
                <a:latin typeface="Tahoma" panose="020B0604030504040204" pitchFamily="34" charset="0"/>
                <a:ea typeface="Tahoma" panose="020B0604030504040204" pitchFamily="34" charset="0"/>
                <a:cs typeface="Tahoma" panose="020B0604030504040204" pitchFamily="34" charset="0"/>
              </a:rPr>
              <a:t>autres compétences en interne </a:t>
            </a:r>
            <a:r>
              <a:rPr lang="fr-FR" sz="3200" dirty="0">
                <a:latin typeface="Tahoma" panose="020B0604030504040204" pitchFamily="34" charset="0"/>
                <a:ea typeface="Tahoma" panose="020B0604030504040204" pitchFamily="34" charset="0"/>
                <a:cs typeface="Tahoma" panose="020B0604030504040204" pitchFamily="34" charset="0"/>
              </a:rPr>
              <a:t>(CF-DRH-OM) et en externe (avocats, comptables, recruteurs…)</a:t>
            </a:r>
          </a:p>
          <a:p>
            <a:pPr marL="457200" indent="-457200">
              <a:spcAft>
                <a:spcPts val="1200"/>
              </a:spcAft>
              <a:buFont typeface="Arial" panose="020B0604020202020204" pitchFamily="34" charset="0"/>
              <a:buChar char="•"/>
            </a:pPr>
            <a:r>
              <a:rPr lang="fr-FR" sz="3200" dirty="0">
                <a:latin typeface="Tahoma" panose="020B0604030504040204" pitchFamily="34" charset="0"/>
                <a:ea typeface="Tahoma" panose="020B0604030504040204" pitchFamily="34" charset="0"/>
                <a:cs typeface="Tahoma" panose="020B0604030504040204" pitchFamily="34" charset="0"/>
              </a:rPr>
              <a:t>Des DAF</a:t>
            </a:r>
            <a:r>
              <a:rPr lang="en-001" sz="3200" dirty="0">
                <a:latin typeface="Tahoma" panose="020B0604030504040204" pitchFamily="34" charset="0"/>
                <a:ea typeface="Tahoma" panose="020B0604030504040204" pitchFamily="34" charset="0"/>
                <a:cs typeface="Tahoma" panose="020B0604030504040204" pitchFamily="34" charset="0"/>
              </a:rPr>
              <a:t> et DRH</a:t>
            </a:r>
            <a:r>
              <a:rPr lang="fr-FR" sz="3200" dirty="0">
                <a:latin typeface="Tahoma" panose="020B0604030504040204" pitchFamily="34" charset="0"/>
                <a:ea typeface="Tahoma" panose="020B0604030504040204" pitchFamily="34" charset="0"/>
                <a:cs typeface="Tahoma" panose="020B0604030504040204" pitchFamily="34" charset="0"/>
              </a:rPr>
              <a:t> augmentés de l’expérience des </a:t>
            </a:r>
            <a:r>
              <a:rPr lang="fr-FR" sz="3200" b="1" dirty="0">
                <a:latin typeface="Tahoma" panose="020B0604030504040204" pitchFamily="34" charset="0"/>
                <a:ea typeface="Tahoma" panose="020B0604030504040204" pitchFamily="34" charset="0"/>
                <a:cs typeface="Tahoma" panose="020B0604030504040204" pitchFamily="34" charset="0"/>
              </a:rPr>
              <a:t>autres DAF</a:t>
            </a:r>
            <a:r>
              <a:rPr lang="en-001" sz="3200" b="1" dirty="0">
                <a:latin typeface="Tahoma" panose="020B0604030504040204" pitchFamily="34" charset="0"/>
                <a:ea typeface="Tahoma" panose="020B0604030504040204" pitchFamily="34" charset="0"/>
                <a:cs typeface="Tahoma" panose="020B0604030504040204" pitchFamily="34" charset="0"/>
              </a:rPr>
              <a:t> et DRH</a:t>
            </a:r>
            <a:endParaRPr lang="fr-FR" sz="3200" b="1" dirty="0">
              <a:latin typeface="Tahoma" panose="020B0604030504040204" pitchFamily="34" charset="0"/>
              <a:ea typeface="Tahoma" panose="020B0604030504040204" pitchFamily="34" charset="0"/>
              <a:cs typeface="Tahoma" panose="020B0604030504040204" pitchFamily="34" charset="0"/>
            </a:endParaRPr>
          </a:p>
          <a:p>
            <a:pPr marL="457200" indent="-457200">
              <a:spcAft>
                <a:spcPts val="1200"/>
              </a:spcAft>
              <a:buFont typeface="Arial" panose="020B0604020202020204" pitchFamily="34" charset="0"/>
              <a:buChar char="•"/>
            </a:pPr>
            <a:r>
              <a:rPr lang="fr-FR" sz="3200" dirty="0">
                <a:latin typeface="Tahoma" panose="020B0604030504040204" pitchFamily="34" charset="0"/>
                <a:ea typeface="Tahoma" panose="020B0604030504040204" pitchFamily="34" charset="0"/>
                <a:cs typeface="Tahoma" panose="020B0604030504040204" pitchFamily="34" charset="0"/>
              </a:rPr>
              <a:t>Des DAF </a:t>
            </a:r>
            <a:r>
              <a:rPr lang="en-001" sz="3200" dirty="0">
                <a:latin typeface="Tahoma" panose="020B0604030504040204" pitchFamily="34" charset="0"/>
                <a:ea typeface="Tahoma" panose="020B0604030504040204" pitchFamily="34" charset="0"/>
                <a:cs typeface="Tahoma" panose="020B0604030504040204" pitchFamily="34" charset="0"/>
              </a:rPr>
              <a:t>et DRH </a:t>
            </a:r>
            <a:r>
              <a:rPr lang="fr-FR" sz="3200" dirty="0">
                <a:latin typeface="Tahoma" panose="020B0604030504040204" pitchFamily="34" charset="0"/>
                <a:ea typeface="Tahoma" panose="020B0604030504040204" pitchFamily="34" charset="0"/>
                <a:cs typeface="Tahoma" panose="020B0604030504040204" pitchFamily="34" charset="0"/>
              </a:rPr>
              <a:t>augmentés des benchmarks des </a:t>
            </a:r>
            <a:r>
              <a:rPr lang="en-001" sz="3200" b="1" dirty="0">
                <a:latin typeface="Tahoma" panose="020B0604030504040204" pitchFamily="34" charset="0"/>
                <a:ea typeface="Tahoma" panose="020B0604030504040204" pitchFamily="34" charset="0"/>
                <a:cs typeface="Tahoma" panose="020B0604030504040204" pitchFamily="34" charset="0"/>
              </a:rPr>
              <a:t>7</a:t>
            </a:r>
            <a:r>
              <a:rPr lang="fr-FR" sz="3200" b="1" dirty="0">
                <a:latin typeface="Tahoma" panose="020B0604030504040204" pitchFamily="34" charset="0"/>
                <a:ea typeface="Tahoma" panose="020B0604030504040204" pitchFamily="34" charset="0"/>
                <a:cs typeface="Tahoma" panose="020B0604030504040204" pitchFamily="34" charset="0"/>
              </a:rPr>
              <a:t>00 entreprises accompagnées </a:t>
            </a:r>
            <a:r>
              <a:rPr lang="fr-FR" sz="3200" dirty="0">
                <a:latin typeface="Tahoma" panose="020B0604030504040204" pitchFamily="34" charset="0"/>
                <a:ea typeface="Tahoma" panose="020B0604030504040204" pitchFamily="34" charset="0"/>
                <a:cs typeface="Tahoma" panose="020B0604030504040204" pitchFamily="34" charset="0"/>
              </a:rPr>
              <a:t>depuis 15 ans</a:t>
            </a:r>
          </a:p>
          <a:p>
            <a:pPr marL="457200" indent="-457200">
              <a:spcAft>
                <a:spcPts val="1200"/>
              </a:spcAft>
              <a:buFont typeface="Arial" panose="020B0604020202020204" pitchFamily="34" charset="0"/>
              <a:buChar char="•"/>
            </a:pPr>
            <a:r>
              <a:rPr lang="fr-FR" sz="3200" dirty="0">
                <a:latin typeface="Tahoma" panose="020B0604030504040204" pitchFamily="34" charset="0"/>
                <a:ea typeface="Tahoma" panose="020B0604030504040204" pitchFamily="34" charset="0"/>
                <a:cs typeface="Tahoma" panose="020B0604030504040204" pitchFamily="34" charset="0"/>
              </a:rPr>
              <a:t>Un réseau de </a:t>
            </a:r>
            <a:r>
              <a:rPr lang="fr-FR" sz="3200" b="1" dirty="0">
                <a:latin typeface="Tahoma" panose="020B0604030504040204" pitchFamily="34" charset="0"/>
                <a:ea typeface="Tahoma" panose="020B0604030504040204" pitchFamily="34" charset="0"/>
                <a:cs typeface="Tahoma" panose="020B0604030504040204" pitchFamily="34" charset="0"/>
              </a:rPr>
              <a:t>partenaires référents </a:t>
            </a:r>
            <a:r>
              <a:rPr lang="fr-FR" sz="3200" dirty="0">
                <a:latin typeface="Tahoma" panose="020B0604030504040204" pitchFamily="34" charset="0"/>
                <a:ea typeface="Tahoma" panose="020B0604030504040204" pitchFamily="34" charset="0"/>
                <a:cs typeface="Tahoma" panose="020B0604030504040204" pitchFamily="34" charset="0"/>
              </a:rPr>
              <a:t>dans leur segment d’activité, pour accompagner la digitalisation et l’intégration du système d’information</a:t>
            </a:r>
          </a:p>
          <a:p>
            <a:pPr marL="457200" indent="-457200">
              <a:spcAft>
                <a:spcPts val="1200"/>
              </a:spcAft>
              <a:buFont typeface="Arial" panose="020B0604020202020204" pitchFamily="34" charset="0"/>
              <a:buChar char="•"/>
            </a:pPr>
            <a:endParaRPr lang="fr-FR" sz="32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70D7DDB8-DF98-416F-A8B5-A7DDB8EEE5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29" t="10962" r="9580" b="15112"/>
          <a:stretch/>
        </p:blipFill>
        <p:spPr bwMode="auto">
          <a:xfrm>
            <a:off x="2090461" y="8707088"/>
            <a:ext cx="3184576" cy="14808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F949D88-E0B2-459D-B49F-088407607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028" y="8636416"/>
            <a:ext cx="1636586" cy="1636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2223787-0A7F-4281-BC09-9775BB478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186" y="8784998"/>
            <a:ext cx="2346708" cy="1177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8256EAC2-9A9D-4D4A-9AC2-C0289A2B2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914" y="8772780"/>
            <a:ext cx="3127082" cy="106537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texte, clipart&#10;&#10;Description générée automatiquement">
            <a:extLst>
              <a:ext uri="{FF2B5EF4-FFF2-40B4-BE49-F238E27FC236}">
                <a16:creationId xmlns:a16="http://schemas.microsoft.com/office/drawing/2014/main" id="{427F1E4D-0E7E-47D8-BD18-5763941C49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5989" y="8876078"/>
            <a:ext cx="2446232" cy="845893"/>
          </a:xfrm>
          <a:prstGeom prst="rect">
            <a:avLst/>
          </a:prstGeom>
        </p:spPr>
      </p:pic>
      <p:sp>
        <p:nvSpPr>
          <p:cNvPr id="13" name="Ellipse 12">
            <a:extLst>
              <a:ext uri="{FF2B5EF4-FFF2-40B4-BE49-F238E27FC236}">
                <a16:creationId xmlns:a16="http://schemas.microsoft.com/office/drawing/2014/main" id="{9FD21655-5397-4765-817F-3097011288B9}"/>
              </a:ext>
            </a:extLst>
          </p:cNvPr>
          <p:cNvSpPr>
            <a:spLocks noChangeAspect="1"/>
          </p:cNvSpPr>
          <p:nvPr/>
        </p:nvSpPr>
        <p:spPr>
          <a:xfrm>
            <a:off x="928086" y="1219536"/>
            <a:ext cx="1440000" cy="1440000"/>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0E76819B-3854-40CF-BD4A-AF4E8650EB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2792" y="1584992"/>
            <a:ext cx="828000" cy="828000"/>
          </a:xfrm>
          <a:prstGeom prst="rect">
            <a:avLst/>
          </a:prstGeom>
        </p:spPr>
      </p:pic>
    </p:spTree>
    <p:extLst>
      <p:ext uri="{BB962C8B-B14F-4D97-AF65-F5344CB8AC3E}">
        <p14:creationId xmlns:p14="http://schemas.microsoft.com/office/powerpoint/2010/main" val="410863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99ED3-5F53-9B4F-BAFB-519064EF5CA9}"/>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1548E8D8-D614-764D-815C-37782A485FCD}"/>
              </a:ext>
            </a:extLst>
          </p:cNvPr>
          <p:cNvSpPr>
            <a:spLocks noGrp="1"/>
          </p:cNvSpPr>
          <p:nvPr>
            <p:ph type="sldNum" sz="quarter" idx="7"/>
          </p:nvPr>
        </p:nvSpPr>
        <p:spPr/>
        <p:txBody>
          <a:bodyPr/>
          <a:lstStyle/>
          <a:p>
            <a:pPr algn="l"/>
            <a:fld id="{B6F15528-21DE-4FAA-801E-634DDDAF4B2B}" type="slidenum">
              <a:rPr lang="fr-FR" smtClean="0"/>
              <a:pPr algn="l"/>
              <a:t>19</a:t>
            </a:fld>
            <a:endParaRPr lang="fr-FR"/>
          </a:p>
        </p:txBody>
      </p:sp>
      <p:sp>
        <p:nvSpPr>
          <p:cNvPr id="8" name="Rectangle 7">
            <a:extLst>
              <a:ext uri="{FF2B5EF4-FFF2-40B4-BE49-F238E27FC236}">
                <a16:creationId xmlns:a16="http://schemas.microsoft.com/office/drawing/2014/main" id="{061ED52B-B9A5-994E-B95A-AC884D0D01FE}"/>
              </a:ext>
            </a:extLst>
          </p:cNvPr>
          <p:cNvSpPr/>
          <p:nvPr/>
        </p:nvSpPr>
        <p:spPr>
          <a:xfrm>
            <a:off x="2587557" y="1477871"/>
            <a:ext cx="12845732" cy="923330"/>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Un partenaire de confiance</a:t>
            </a:r>
          </a:p>
        </p:txBody>
      </p:sp>
      <p:sp>
        <p:nvSpPr>
          <p:cNvPr id="13" name="Espace réservé du texte 3">
            <a:extLst>
              <a:ext uri="{FF2B5EF4-FFF2-40B4-BE49-F238E27FC236}">
                <a16:creationId xmlns:a16="http://schemas.microsoft.com/office/drawing/2014/main" id="{4BD923C8-B404-4543-82DE-1C046DE095F4}"/>
              </a:ext>
            </a:extLst>
          </p:cNvPr>
          <p:cNvSpPr txBox="1">
            <a:spLocks/>
          </p:cNvSpPr>
          <p:nvPr/>
        </p:nvSpPr>
        <p:spPr>
          <a:xfrm>
            <a:off x="2164968" y="3518662"/>
            <a:ext cx="13788393" cy="530809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spcAft>
                <a:spcPts val="1200"/>
              </a:spcAft>
              <a:buFont typeface="Arial" panose="020B0604020202020204" pitchFamily="34" charset="0"/>
              <a:buChar char="•"/>
            </a:pPr>
            <a:r>
              <a:rPr lang="fr-FR" sz="3200" dirty="0">
                <a:latin typeface="Tahoma" panose="020B0604030504040204" pitchFamily="34" charset="0"/>
                <a:ea typeface="Tahoma" panose="020B0604030504040204" pitchFamily="34" charset="0"/>
                <a:cs typeface="Tahoma" panose="020B0604030504040204" pitchFamily="34" charset="0"/>
              </a:rPr>
              <a:t>Un DAF</a:t>
            </a:r>
            <a:r>
              <a:rPr lang="en-001" sz="3200" dirty="0">
                <a:latin typeface="Tahoma" panose="020B0604030504040204" pitchFamily="34" charset="0"/>
                <a:ea typeface="Tahoma" panose="020B0604030504040204" pitchFamily="34" charset="0"/>
                <a:cs typeface="Tahoma" panose="020B0604030504040204" pitchFamily="34" charset="0"/>
              </a:rPr>
              <a:t>/DRH/OM</a:t>
            </a:r>
            <a:r>
              <a:rPr lang="fr-FR" sz="3200" dirty="0">
                <a:latin typeface="Tahoma" panose="020B0604030504040204" pitchFamily="34" charset="0"/>
                <a:ea typeface="Tahoma" panose="020B0604030504040204" pitchFamily="34" charset="0"/>
                <a:cs typeface="Tahoma" panose="020B0604030504040204" pitchFamily="34" charset="0"/>
              </a:rPr>
              <a:t> immédiatement </a:t>
            </a:r>
            <a:r>
              <a:rPr lang="fr-FR" sz="3200" b="1" dirty="0">
                <a:latin typeface="Tahoma" panose="020B0604030504040204" pitchFamily="34" charset="0"/>
                <a:ea typeface="Tahoma" panose="020B0604030504040204" pitchFamily="34" charset="0"/>
                <a:cs typeface="Tahoma" panose="020B0604030504040204" pitchFamily="34" charset="0"/>
              </a:rPr>
              <a:t>opérationnel</a:t>
            </a:r>
            <a:r>
              <a:rPr lang="fr-FR" sz="3200" dirty="0">
                <a:latin typeface="Tahoma" panose="020B0604030504040204" pitchFamily="34" charset="0"/>
                <a:ea typeface="Tahoma" panose="020B0604030504040204" pitchFamily="34" charset="0"/>
                <a:cs typeface="Tahoma" panose="020B0604030504040204" pitchFamily="34" charset="0"/>
              </a:rPr>
              <a:t> et </a:t>
            </a:r>
            <a:r>
              <a:rPr lang="fr-FR" sz="3200" b="1" dirty="0">
                <a:latin typeface="Tahoma" panose="020B0604030504040204" pitchFamily="34" charset="0"/>
                <a:ea typeface="Tahoma" panose="020B0604030504040204" pitchFamily="34" charset="0"/>
                <a:cs typeface="Tahoma" panose="020B0604030504040204" pitchFamily="34" charset="0"/>
              </a:rPr>
              <a:t>intégré</a:t>
            </a:r>
            <a:r>
              <a:rPr lang="fr-FR" sz="3200" dirty="0">
                <a:latin typeface="Tahoma" panose="020B0604030504040204" pitchFamily="34" charset="0"/>
                <a:ea typeface="Tahoma" panose="020B0604030504040204" pitchFamily="34" charset="0"/>
                <a:cs typeface="Tahoma" panose="020B0604030504040204" pitchFamily="34" charset="0"/>
              </a:rPr>
              <a:t> aux équipes de la participation</a:t>
            </a:r>
          </a:p>
          <a:p>
            <a:pPr marL="457200" indent="-457200">
              <a:spcAft>
                <a:spcPts val="1200"/>
              </a:spcAft>
              <a:buFont typeface="Arial" panose="020B0604020202020204" pitchFamily="34" charset="0"/>
              <a:buChar char="•"/>
            </a:pPr>
            <a:r>
              <a:rPr lang="fr-FR" sz="3200" dirty="0">
                <a:latin typeface="Tahoma" panose="020B0604030504040204" pitchFamily="34" charset="0"/>
                <a:ea typeface="Tahoma" panose="020B0604030504040204" pitchFamily="34" charset="0"/>
                <a:cs typeface="Tahoma" panose="020B0604030504040204" pitchFamily="34" charset="0"/>
              </a:rPr>
              <a:t>Un véritable rôle de </a:t>
            </a:r>
            <a:r>
              <a:rPr lang="fr-FR" sz="3200" b="1" dirty="0">
                <a:latin typeface="Tahoma" panose="020B0604030504040204" pitchFamily="34" charset="0"/>
                <a:ea typeface="Tahoma" panose="020B0604030504040204" pitchFamily="34" charset="0"/>
                <a:cs typeface="Tahoma" panose="020B0604030504040204" pitchFamily="34" charset="0"/>
              </a:rPr>
              <a:t>Business Partner </a:t>
            </a:r>
            <a:r>
              <a:rPr lang="fr-FR" sz="3200" dirty="0">
                <a:latin typeface="Tahoma" panose="020B0604030504040204" pitchFamily="34" charset="0"/>
                <a:ea typeface="Tahoma" panose="020B0604030504040204" pitchFamily="34" charset="0"/>
                <a:cs typeface="Tahoma" panose="020B0604030504040204" pitchFamily="34" charset="0"/>
              </a:rPr>
              <a:t>: le DAF</a:t>
            </a:r>
            <a:r>
              <a:rPr lang="en-001" sz="3200" dirty="0">
                <a:latin typeface="Tahoma" panose="020B0604030504040204" pitchFamily="34" charset="0"/>
                <a:ea typeface="Tahoma" panose="020B0604030504040204" pitchFamily="34" charset="0"/>
                <a:cs typeface="Tahoma" panose="020B0604030504040204" pitchFamily="34" charset="0"/>
              </a:rPr>
              <a:t>/DRH</a:t>
            </a:r>
            <a:r>
              <a:rPr lang="fr-FR" sz="3200" dirty="0">
                <a:latin typeface="Tahoma" panose="020B0604030504040204" pitchFamily="34" charset="0"/>
                <a:ea typeface="Tahoma" panose="020B0604030504040204" pitchFamily="34" charset="0"/>
                <a:cs typeface="Tahoma" panose="020B0604030504040204" pitchFamily="34" charset="0"/>
              </a:rPr>
              <a:t> à temps partagé est intégré au comité de direction et s’inscrit dans la durée</a:t>
            </a:r>
          </a:p>
          <a:p>
            <a:pPr marL="457200" indent="-457200">
              <a:spcAft>
                <a:spcPts val="1200"/>
              </a:spcAft>
              <a:buFont typeface="Arial" panose="020B0604020202020204" pitchFamily="34" charset="0"/>
              <a:buChar char="•"/>
            </a:pPr>
            <a:r>
              <a:rPr lang="fr-FR" sz="3200" dirty="0">
                <a:latin typeface="Tahoma" panose="020B0604030504040204" pitchFamily="34" charset="0"/>
                <a:ea typeface="Tahoma" panose="020B0604030504040204" pitchFamily="34" charset="0"/>
                <a:cs typeface="Tahoma" panose="020B0604030504040204" pitchFamily="34" charset="0"/>
              </a:rPr>
              <a:t>Une </a:t>
            </a:r>
            <a:r>
              <a:rPr lang="fr-FR" sz="3200" b="1" dirty="0">
                <a:latin typeface="Tahoma" panose="020B0604030504040204" pitchFamily="34" charset="0"/>
                <a:ea typeface="Tahoma" panose="020B0604030504040204" pitchFamily="34" charset="0"/>
                <a:cs typeface="Tahoma" panose="020B0604030504040204" pitchFamily="34" charset="0"/>
              </a:rPr>
              <a:t>indépendance</a:t>
            </a:r>
            <a:r>
              <a:rPr lang="fr-FR" sz="3200" dirty="0">
                <a:latin typeface="Tahoma" panose="020B0604030504040204" pitchFamily="34" charset="0"/>
                <a:ea typeface="Tahoma" panose="020B0604030504040204" pitchFamily="34" charset="0"/>
                <a:cs typeface="Tahoma" panose="020B0604030504040204" pitchFamily="34" charset="0"/>
              </a:rPr>
              <a:t> et une objectivité liées au statut de prestataire</a:t>
            </a:r>
          </a:p>
          <a:p>
            <a:pPr marL="457200" indent="-457200">
              <a:spcAft>
                <a:spcPts val="1200"/>
              </a:spcAft>
              <a:buFont typeface="Arial" panose="020B0604020202020204" pitchFamily="34" charset="0"/>
              <a:buChar char="•"/>
            </a:pPr>
            <a:r>
              <a:rPr lang="fr-FR" sz="3200" dirty="0">
                <a:latin typeface="Tahoma" panose="020B0604030504040204" pitchFamily="34" charset="0"/>
                <a:ea typeface="Tahoma" panose="020B0604030504040204" pitchFamily="34" charset="0"/>
                <a:cs typeface="Tahoma" panose="020B0604030504040204" pitchFamily="34" charset="0"/>
              </a:rPr>
              <a:t>La compréhension des attentes de </a:t>
            </a:r>
            <a:r>
              <a:rPr lang="fr-FR" sz="3200" b="1" dirty="0">
                <a:latin typeface="Tahoma" panose="020B0604030504040204" pitchFamily="34" charset="0"/>
                <a:ea typeface="Tahoma" panose="020B0604030504040204" pitchFamily="34" charset="0"/>
                <a:cs typeface="Tahoma" panose="020B0604030504040204" pitchFamily="34" charset="0"/>
              </a:rPr>
              <a:t>toutes les parties</a:t>
            </a:r>
          </a:p>
        </p:txBody>
      </p:sp>
      <p:sp>
        <p:nvSpPr>
          <p:cNvPr id="10" name="Ellipse 9">
            <a:extLst>
              <a:ext uri="{FF2B5EF4-FFF2-40B4-BE49-F238E27FC236}">
                <a16:creationId xmlns:a16="http://schemas.microsoft.com/office/drawing/2014/main" id="{474E4791-3081-4DE3-98A4-F14972A68C51}"/>
              </a:ext>
            </a:extLst>
          </p:cNvPr>
          <p:cNvSpPr>
            <a:spLocks noChangeAspect="1"/>
          </p:cNvSpPr>
          <p:nvPr/>
        </p:nvSpPr>
        <p:spPr>
          <a:xfrm>
            <a:off x="952859" y="1267856"/>
            <a:ext cx="1440000" cy="1440000"/>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C71FFE32-813D-457E-8FC1-18149D275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840" y="1494581"/>
            <a:ext cx="1116000" cy="1116000"/>
          </a:xfrm>
          <a:prstGeom prst="rect">
            <a:avLst/>
          </a:prstGeom>
        </p:spPr>
      </p:pic>
    </p:spTree>
    <p:extLst>
      <p:ext uri="{BB962C8B-B14F-4D97-AF65-F5344CB8AC3E}">
        <p14:creationId xmlns:p14="http://schemas.microsoft.com/office/powerpoint/2010/main" val="123912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E341262-9983-BC44-A059-469A45804C76}"/>
              </a:ext>
            </a:extLst>
          </p:cNvPr>
          <p:cNvSpPr>
            <a:spLocks noGrp="1"/>
          </p:cNvSpPr>
          <p:nvPr>
            <p:ph type="sldNum" sz="quarter" idx="7"/>
          </p:nvPr>
        </p:nvSpPr>
        <p:spPr/>
        <p:txBody>
          <a:bodyPr/>
          <a:lstStyle/>
          <a:p>
            <a:pPr algn="l"/>
            <a:fld id="{B6F15528-21DE-4FAA-801E-634DDDAF4B2B}" type="slidenum">
              <a:rPr lang="fr-FR" smtClean="0"/>
              <a:pPr algn="l"/>
              <a:t>2</a:t>
            </a:fld>
            <a:endParaRPr lang="fr-FR"/>
          </a:p>
        </p:txBody>
      </p:sp>
      <p:sp>
        <p:nvSpPr>
          <p:cNvPr id="4" name="Espace réservé du texte 3">
            <a:extLst>
              <a:ext uri="{FF2B5EF4-FFF2-40B4-BE49-F238E27FC236}">
                <a16:creationId xmlns:a16="http://schemas.microsoft.com/office/drawing/2014/main" id="{636E0B0D-BCC7-114F-9A05-42EC640E1577}"/>
              </a:ext>
            </a:extLst>
          </p:cNvPr>
          <p:cNvSpPr txBox="1">
            <a:spLocks/>
          </p:cNvSpPr>
          <p:nvPr/>
        </p:nvSpPr>
        <p:spPr>
          <a:xfrm>
            <a:off x="3705555" y="3982054"/>
            <a:ext cx="12702845" cy="5703342"/>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000">
                <a:solidFill>
                  <a:schemeClr val="bg1"/>
                </a:solidFill>
                <a:latin typeface="Tahoma" panose="020B0604030504040204" pitchFamily="34" charset="0"/>
                <a:ea typeface="Tahoma" panose="020B0604030504040204" pitchFamily="34" charset="0"/>
                <a:cs typeface="Tahoma" panose="020B0604030504040204" pitchFamily="34" charset="0"/>
              </a:rPr>
              <a:t>Apporter aux entrepreneurs de hautes compétences financières habituellement réservées aux grands groupes afin d’accompagner des phases clés de leur évolution.</a:t>
            </a:r>
          </a:p>
          <a:p>
            <a:br>
              <a:rPr lang="fr-FR" sz="400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a:solidFill>
                  <a:schemeClr val="bg1"/>
                </a:solidFill>
                <a:latin typeface="Tahoma" panose="020B0604030504040204" pitchFamily="34" charset="0"/>
                <a:ea typeface="Tahoma" panose="020B0604030504040204" pitchFamily="34" charset="0"/>
                <a:cs typeface="Tahoma" panose="020B0604030504040204" pitchFamily="34" charset="0"/>
              </a:rPr>
              <a:t>Le début d’une belle histoire…</a:t>
            </a:r>
            <a:br>
              <a:rPr lang="fr-FR" sz="440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200" b="1">
                <a:solidFill>
                  <a:srgbClr val="FF9700"/>
                </a:solidFill>
                <a:latin typeface="Tahoma" panose="020B0604030504040204" pitchFamily="34" charset="0"/>
                <a:ea typeface="Tahoma" panose="020B0604030504040204" pitchFamily="34" charset="0"/>
                <a:cs typeface="Tahoma" panose="020B0604030504040204" pitchFamily="34" charset="0"/>
              </a:rPr>
              <a:t>Bienvenue chez Acting.</a:t>
            </a:r>
          </a:p>
        </p:txBody>
      </p:sp>
      <p:sp>
        <p:nvSpPr>
          <p:cNvPr id="5" name="Rectangle 4">
            <a:extLst>
              <a:ext uri="{FF2B5EF4-FFF2-40B4-BE49-F238E27FC236}">
                <a16:creationId xmlns:a16="http://schemas.microsoft.com/office/drawing/2014/main" id="{C23AEA1A-27B0-0741-AE88-F9A8E42AD03D}"/>
              </a:ext>
            </a:extLst>
          </p:cNvPr>
          <p:cNvSpPr/>
          <p:nvPr/>
        </p:nvSpPr>
        <p:spPr>
          <a:xfrm>
            <a:off x="3705555" y="1892879"/>
            <a:ext cx="11955433" cy="1754326"/>
          </a:xfrm>
          <a:prstGeom prst="rect">
            <a:avLst/>
          </a:prstGeom>
        </p:spPr>
        <p:txBody>
          <a:bodyPr wrap="square">
            <a:spAutoFit/>
          </a:bodyPr>
          <a:lstStyle/>
          <a:p>
            <a:r>
              <a:rPr lang="fr-FR" sz="5400" b="1">
                <a:solidFill>
                  <a:schemeClr val="bg1"/>
                </a:solidFill>
                <a:latin typeface="Tahoma" panose="020B0604030504040204" pitchFamily="34" charset="0"/>
                <a:ea typeface="Tahoma" panose="020B0604030504040204" pitchFamily="34" charset="0"/>
                <a:cs typeface="Tahoma" panose="020B0604030504040204" pitchFamily="34" charset="0"/>
              </a:rPr>
              <a:t>Acting est né en 2006 </a:t>
            </a:r>
            <a:br>
              <a:rPr lang="fr-FR" sz="5400" b="1">
                <a:solidFill>
                  <a:schemeClr val="bg1"/>
                </a:solidFill>
                <a:latin typeface="Tahoma" panose="020B0604030504040204" pitchFamily="34" charset="0"/>
                <a:ea typeface="Tahoma" panose="020B0604030504040204" pitchFamily="34" charset="0"/>
                <a:cs typeface="Tahoma" panose="020B0604030504040204" pitchFamily="34" charset="0"/>
              </a:rPr>
            </a:br>
            <a:r>
              <a:rPr lang="fr-FR" sz="5400" b="1">
                <a:solidFill>
                  <a:schemeClr val="bg1"/>
                </a:solidFill>
                <a:latin typeface="Tahoma" panose="020B0604030504040204" pitchFamily="34" charset="0"/>
                <a:ea typeface="Tahoma" panose="020B0604030504040204" pitchFamily="34" charset="0"/>
                <a:cs typeface="Tahoma" panose="020B0604030504040204" pitchFamily="34" charset="0"/>
              </a:rPr>
              <a:t>d’une volonté :</a:t>
            </a:r>
          </a:p>
        </p:txBody>
      </p:sp>
    </p:spTree>
    <p:extLst>
      <p:ext uri="{BB962C8B-B14F-4D97-AF65-F5344CB8AC3E}">
        <p14:creationId xmlns:p14="http://schemas.microsoft.com/office/powerpoint/2010/main" val="215235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1">
            <a:extLst>
              <a:ext uri="{FF2B5EF4-FFF2-40B4-BE49-F238E27FC236}">
                <a16:creationId xmlns:a16="http://schemas.microsoft.com/office/drawing/2014/main" id="{CA7739D1-070D-9C43-86FB-3AFCCFBE9818}"/>
              </a:ext>
            </a:extLst>
          </p:cNvPr>
          <p:cNvSpPr/>
          <p:nvPr/>
        </p:nvSpPr>
        <p:spPr>
          <a:xfrm>
            <a:off x="11853491" y="445772"/>
            <a:ext cx="5395418" cy="1008763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EFEFEF">
              <a:alpha val="56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EFEFEF"/>
              </a:solidFill>
              <a:effectLst/>
              <a:uLnTx/>
              <a:uFillTx/>
              <a:latin typeface="Calibri"/>
              <a:ea typeface="+mn-ea"/>
              <a:cs typeface="+mn-cs"/>
            </a:endParaRPr>
          </a:p>
        </p:txBody>
      </p:sp>
      <p:sp>
        <p:nvSpPr>
          <p:cNvPr id="5" name="Espace réservé du numéro de diapositive 4">
            <a:extLst>
              <a:ext uri="{FF2B5EF4-FFF2-40B4-BE49-F238E27FC236}">
                <a16:creationId xmlns:a16="http://schemas.microsoft.com/office/drawing/2014/main" id="{1BE12C9B-2001-9F4F-B265-AB654E660EB7}"/>
              </a:ext>
            </a:extLst>
          </p:cNvPr>
          <p:cNvSpPr>
            <a:spLocks noGrp="1"/>
          </p:cNvSpPr>
          <p:nvPr>
            <p:ph type="sldNum" sz="quarter" idx="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950" b="0" i="0" u="none" strike="noStrike" kern="1200" cap="none" spc="20" normalizeH="0" baseline="0" noProof="0" smtClean="0">
                <a:ln>
                  <a:noFill/>
                </a:ln>
                <a:solidFill>
                  <a:srgbClr val="0E1A48"/>
                </a:solidFill>
                <a:effectLst/>
                <a:uLnTx/>
                <a:uFillTx/>
                <a:latin typeface="Tahoma"/>
                <a:ea typeface="+mn-ea"/>
                <a:cs typeface="Tahoma"/>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r-FR" sz="1950" b="0" i="0" u="none" strike="noStrike" kern="1200" cap="none" spc="20" normalizeH="0" baseline="0" noProof="0">
              <a:ln>
                <a:noFill/>
              </a:ln>
              <a:solidFill>
                <a:srgbClr val="0E1A48"/>
              </a:solidFill>
              <a:effectLst/>
              <a:uLnTx/>
              <a:uFillTx/>
              <a:latin typeface="Tahoma"/>
              <a:ea typeface="+mn-ea"/>
              <a:cs typeface="Tahoma"/>
            </a:endParaRPr>
          </a:p>
        </p:txBody>
      </p:sp>
      <p:sp>
        <p:nvSpPr>
          <p:cNvPr id="8" name="Espace réservé du texte 3">
            <a:extLst>
              <a:ext uri="{FF2B5EF4-FFF2-40B4-BE49-F238E27FC236}">
                <a16:creationId xmlns:a16="http://schemas.microsoft.com/office/drawing/2014/main" id="{2540D700-72BF-E84A-9554-93C19FF489A7}"/>
              </a:ext>
            </a:extLst>
          </p:cNvPr>
          <p:cNvSpPr txBox="1">
            <a:spLocks/>
          </p:cNvSpPr>
          <p:nvPr/>
        </p:nvSpPr>
        <p:spPr>
          <a:xfrm>
            <a:off x="2017597" y="2952538"/>
            <a:ext cx="10314363" cy="7047571"/>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marR="0" lvl="0" indent="-457200" algn="l" defTabSz="914400" rtl="0" eaLnBrk="1" fontAlgn="auto" latinLnBrk="0" hangingPunct="1">
              <a:lnSpc>
                <a:spcPct val="130000"/>
              </a:lnSpc>
              <a:spcBef>
                <a:spcPts val="0"/>
              </a:spcBef>
              <a:spcAft>
                <a:spcPts val="1800"/>
              </a:spcAft>
              <a:buClrTx/>
              <a:buSzTx/>
              <a:buFont typeface="Arial" panose="020B0604020202020204" pitchFamily="34" charset="0"/>
              <a:buChar char="•"/>
              <a:tabLst/>
              <a:defRPr/>
            </a:pPr>
            <a:r>
              <a:rPr kumimoji="0" lang="fr-FR" sz="32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Un </a:t>
            </a:r>
            <a:r>
              <a:rPr kumimoji="0" lang="fr-FR" sz="3200" b="1"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business model très favorable </a:t>
            </a:r>
            <a:r>
              <a:rPr kumimoji="0" lang="fr-FR" sz="32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au client : </a:t>
            </a:r>
            <a:br>
              <a:rPr kumimoji="0" lang="fr-FR" sz="32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8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frais généraux réduits, pas d’indemnité de fin de contrat</a:t>
            </a:r>
          </a:p>
          <a:p>
            <a:pPr marL="457200" marR="0" lvl="0" indent="-457200" algn="l" defTabSz="914400" rtl="0" eaLnBrk="1" fontAlgn="auto" latinLnBrk="0" hangingPunct="1">
              <a:lnSpc>
                <a:spcPct val="130000"/>
              </a:lnSpc>
              <a:spcBef>
                <a:spcPts val="0"/>
              </a:spcBef>
              <a:spcAft>
                <a:spcPts val="1800"/>
              </a:spcAft>
              <a:buClrTx/>
              <a:buSzTx/>
              <a:buFont typeface="Arial" panose="020B0604020202020204" pitchFamily="34" charset="0"/>
              <a:buChar char="•"/>
              <a:tabLst/>
              <a:defRPr/>
            </a:pPr>
            <a:r>
              <a:rPr kumimoji="0" lang="fr-FR" sz="3200" b="1"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Calibrage rigoureux </a:t>
            </a:r>
            <a:r>
              <a:rPr kumimoji="0" lang="fr-FR" sz="32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de l’intervention en fonction des besoins : </a:t>
            </a:r>
            <a:r>
              <a:rPr kumimoji="0" lang="fr-FR" sz="28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de 1j/mois à 3 j/semaine</a:t>
            </a:r>
          </a:p>
          <a:p>
            <a:pPr marL="457200" marR="0" lvl="0" indent="-457200" algn="l" defTabSz="914400" rtl="0" eaLnBrk="1" fontAlgn="auto" latinLnBrk="0" hangingPunct="1">
              <a:lnSpc>
                <a:spcPct val="130000"/>
              </a:lnSpc>
              <a:spcBef>
                <a:spcPts val="0"/>
              </a:spcBef>
              <a:spcAft>
                <a:spcPts val="1800"/>
              </a:spcAft>
              <a:buClrTx/>
              <a:buSzTx/>
              <a:buFont typeface="Arial" panose="020B0604020202020204" pitchFamily="34" charset="0"/>
              <a:buChar char="•"/>
              <a:tabLst/>
              <a:defRPr/>
            </a:pPr>
            <a:r>
              <a:rPr kumimoji="0" lang="fr-FR" sz="3200" b="1"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Liberté</a:t>
            </a:r>
            <a:r>
              <a:rPr kumimoji="0" lang="fr-FR" sz="32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 de mettre fin au contrat avec préavis court</a:t>
            </a:r>
          </a:p>
          <a:p>
            <a:pPr marL="457200" marR="0" lvl="0" indent="-457200" algn="l" defTabSz="914400" rtl="0" eaLnBrk="1" fontAlgn="auto" latinLnBrk="0" hangingPunct="1">
              <a:lnSpc>
                <a:spcPct val="130000"/>
              </a:lnSpc>
              <a:spcBef>
                <a:spcPts val="0"/>
              </a:spcBef>
              <a:spcAft>
                <a:spcPts val="1800"/>
              </a:spcAft>
              <a:buClrTx/>
              <a:buSzTx/>
              <a:buFont typeface="Arial" panose="020B0604020202020204" pitchFamily="34" charset="0"/>
              <a:buChar char="•"/>
              <a:tabLst/>
              <a:defRPr/>
            </a:pPr>
            <a:r>
              <a:rPr kumimoji="0" lang="fr-FR" sz="3200" b="1"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Coût</a:t>
            </a:r>
            <a:r>
              <a:rPr kumimoji="0" lang="fr-FR" sz="32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 à la journée compétitif : </a:t>
            </a:r>
          </a:p>
          <a:p>
            <a:pPr marL="914400" marR="0" lvl="1" indent="-4572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fr-FR" sz="28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Tarif journalier adapté selon durée d’engagement</a:t>
            </a:r>
          </a:p>
          <a:p>
            <a:pPr marL="914400" marR="0" lvl="1" indent="-4572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fr-FR" sz="2800" b="0" i="0" u="none" strike="noStrike" kern="1200" cap="none" spc="5"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Coût « tout compris  »</a:t>
            </a:r>
          </a:p>
        </p:txBody>
      </p:sp>
      <p:sp>
        <p:nvSpPr>
          <p:cNvPr id="9" name="Rectangle 8">
            <a:extLst>
              <a:ext uri="{FF2B5EF4-FFF2-40B4-BE49-F238E27FC236}">
                <a16:creationId xmlns:a16="http://schemas.microsoft.com/office/drawing/2014/main" id="{ED67DE3B-157E-E740-8F26-8AE0B21F864D}"/>
              </a:ext>
            </a:extLst>
          </p:cNvPr>
          <p:cNvSpPr/>
          <p:nvPr/>
        </p:nvSpPr>
        <p:spPr>
          <a:xfrm>
            <a:off x="1968385" y="1477871"/>
            <a:ext cx="1418702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15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Souplesse d’intervention et coût optimisé</a:t>
            </a:r>
          </a:p>
        </p:txBody>
      </p:sp>
      <p:sp>
        <p:nvSpPr>
          <p:cNvPr id="12" name="Rectangle 11">
            <a:extLst>
              <a:ext uri="{FF2B5EF4-FFF2-40B4-BE49-F238E27FC236}">
                <a16:creationId xmlns:a16="http://schemas.microsoft.com/office/drawing/2014/main" id="{E1D6D21D-359D-6647-9EB4-09AAA1FB541F}"/>
              </a:ext>
            </a:extLst>
          </p:cNvPr>
          <p:cNvSpPr/>
          <p:nvPr/>
        </p:nvSpPr>
        <p:spPr>
          <a:xfrm>
            <a:off x="15468323" y="6526323"/>
            <a:ext cx="969241" cy="2847109"/>
          </a:xfrm>
          <a:prstGeom prst="rect">
            <a:avLst/>
          </a:prstGeom>
          <a:solidFill>
            <a:srgbClr val="0D1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CE8D1D5-A1EE-B34E-945F-1F85073177B2}"/>
              </a:ext>
            </a:extLst>
          </p:cNvPr>
          <p:cNvSpPr/>
          <p:nvPr/>
        </p:nvSpPr>
        <p:spPr>
          <a:xfrm>
            <a:off x="15468323" y="4801432"/>
            <a:ext cx="969241" cy="1761548"/>
          </a:xfrm>
          <a:prstGeom prst="rect">
            <a:avLst/>
          </a:prstGeom>
          <a:solidFill>
            <a:srgbClr val="2B3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B97B857F-FE8E-014E-8492-D2603EF90C06}"/>
              </a:ext>
            </a:extLst>
          </p:cNvPr>
          <p:cNvSpPr/>
          <p:nvPr/>
        </p:nvSpPr>
        <p:spPr>
          <a:xfrm>
            <a:off x="15468323" y="3658431"/>
            <a:ext cx="969241" cy="1209387"/>
          </a:xfrm>
          <a:prstGeom prst="rect">
            <a:avLst/>
          </a:prstGeom>
          <a:solidFill>
            <a:srgbClr val="FF9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67FAA728-443E-7441-AF54-25C71EAD468A}"/>
              </a:ext>
            </a:extLst>
          </p:cNvPr>
          <p:cNvSpPr/>
          <p:nvPr/>
        </p:nvSpPr>
        <p:spPr>
          <a:xfrm>
            <a:off x="13811619" y="7378378"/>
            <a:ext cx="969241" cy="1995054"/>
          </a:xfrm>
          <a:prstGeom prst="rect">
            <a:avLst/>
          </a:prstGeom>
          <a:solidFill>
            <a:srgbClr val="F8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5708CB30-5899-C343-9500-CFE9F47151C9}"/>
              </a:ext>
            </a:extLst>
          </p:cNvPr>
          <p:cNvSpPr/>
          <p:nvPr/>
        </p:nvSpPr>
        <p:spPr>
          <a:xfrm>
            <a:off x="15341383" y="9689577"/>
            <a:ext cx="1186543" cy="492443"/>
          </a:xfrm>
          <a:prstGeom prst="rect">
            <a:avLst/>
          </a:prstGeom>
        </p:spPr>
        <p:txBody>
          <a:bodyPr wrap="none">
            <a:spAutoFit/>
          </a:bodyPr>
          <a:lstStyle/>
          <a:p>
            <a:r>
              <a:rPr lang="fr-FR" sz="2600">
                <a:solidFill>
                  <a:srgbClr val="2B3C77"/>
                </a:solidFill>
                <a:latin typeface="Tahoma" panose="020B0604030504040204" pitchFamily="34" charset="0"/>
                <a:ea typeface="Tahoma" panose="020B0604030504040204" pitchFamily="34" charset="0"/>
                <a:cs typeface="Tahoma" panose="020B0604030504040204" pitchFamily="34" charset="0"/>
              </a:rPr>
              <a:t>160 k€</a:t>
            </a:r>
          </a:p>
        </p:txBody>
      </p:sp>
      <p:sp>
        <p:nvSpPr>
          <p:cNvPr id="21" name="Rectangle 20">
            <a:extLst>
              <a:ext uri="{FF2B5EF4-FFF2-40B4-BE49-F238E27FC236}">
                <a16:creationId xmlns:a16="http://schemas.microsoft.com/office/drawing/2014/main" id="{794A136F-2ED5-F643-B982-3E43B454CE0A}"/>
              </a:ext>
            </a:extLst>
          </p:cNvPr>
          <p:cNvSpPr/>
          <p:nvPr/>
        </p:nvSpPr>
        <p:spPr>
          <a:xfrm>
            <a:off x="13571732" y="5881491"/>
            <a:ext cx="1303136" cy="8925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Temps partagé</a:t>
            </a:r>
          </a:p>
        </p:txBody>
      </p:sp>
      <p:sp>
        <p:nvSpPr>
          <p:cNvPr id="24" name="Rectangle 23">
            <a:extLst>
              <a:ext uri="{FF2B5EF4-FFF2-40B4-BE49-F238E27FC236}">
                <a16:creationId xmlns:a16="http://schemas.microsoft.com/office/drawing/2014/main" id="{C6C0ACC5-4AB3-AE48-9ED6-7AB934591793}"/>
              </a:ext>
            </a:extLst>
          </p:cNvPr>
          <p:cNvSpPr/>
          <p:nvPr/>
        </p:nvSpPr>
        <p:spPr>
          <a:xfrm>
            <a:off x="17089605" y="7156168"/>
            <a:ext cx="1874231" cy="8925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Salaire brut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75k €  </a:t>
            </a:r>
          </a:p>
        </p:txBody>
      </p:sp>
      <p:cxnSp>
        <p:nvCxnSpPr>
          <p:cNvPr id="25" name="Connecteur droit 24">
            <a:extLst>
              <a:ext uri="{FF2B5EF4-FFF2-40B4-BE49-F238E27FC236}">
                <a16:creationId xmlns:a16="http://schemas.microsoft.com/office/drawing/2014/main" id="{605F137C-7082-6749-997A-9A0740EDF19A}"/>
              </a:ext>
            </a:extLst>
          </p:cNvPr>
          <p:cNvCxnSpPr>
            <a:cxnSpLocks/>
          </p:cNvCxnSpPr>
          <p:nvPr/>
        </p:nvCxnSpPr>
        <p:spPr>
          <a:xfrm>
            <a:off x="16576739" y="5947603"/>
            <a:ext cx="432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475E749-5570-0549-99BC-D050C3957415}"/>
              </a:ext>
            </a:extLst>
          </p:cNvPr>
          <p:cNvSpPr/>
          <p:nvPr/>
        </p:nvSpPr>
        <p:spPr>
          <a:xfrm>
            <a:off x="17089605" y="5678166"/>
            <a:ext cx="1717137" cy="12926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Charges </a:t>
            </a:r>
            <a:b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patronales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38 k€  </a:t>
            </a:r>
          </a:p>
        </p:txBody>
      </p:sp>
      <p:cxnSp>
        <p:nvCxnSpPr>
          <p:cNvPr id="27" name="Connecteur droit 26">
            <a:extLst>
              <a:ext uri="{FF2B5EF4-FFF2-40B4-BE49-F238E27FC236}">
                <a16:creationId xmlns:a16="http://schemas.microsoft.com/office/drawing/2014/main" id="{02778554-AB6F-8248-83E5-0DDC86A19069}"/>
              </a:ext>
            </a:extLst>
          </p:cNvPr>
          <p:cNvCxnSpPr>
            <a:cxnSpLocks/>
          </p:cNvCxnSpPr>
          <p:nvPr/>
        </p:nvCxnSpPr>
        <p:spPr>
          <a:xfrm>
            <a:off x="16576739" y="4411134"/>
            <a:ext cx="432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D6AD5F1-8A68-904C-BA66-B8D75958068A}"/>
              </a:ext>
            </a:extLst>
          </p:cNvPr>
          <p:cNvSpPr/>
          <p:nvPr/>
        </p:nvSpPr>
        <p:spPr>
          <a:xfrm>
            <a:off x="17089605" y="4141697"/>
            <a:ext cx="2478499" cy="12926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Frais de </a:t>
            </a:r>
            <a:b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fonctionnement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30k €  </a:t>
            </a:r>
          </a:p>
        </p:txBody>
      </p:sp>
      <p:sp>
        <p:nvSpPr>
          <p:cNvPr id="22" name="Rectangle 21">
            <a:extLst>
              <a:ext uri="{FF2B5EF4-FFF2-40B4-BE49-F238E27FC236}">
                <a16:creationId xmlns:a16="http://schemas.microsoft.com/office/drawing/2014/main" id="{8215D295-BBF6-44AF-BCD4-0C209D33D80A}"/>
              </a:ext>
            </a:extLst>
          </p:cNvPr>
          <p:cNvSpPr/>
          <p:nvPr/>
        </p:nvSpPr>
        <p:spPr>
          <a:xfrm>
            <a:off x="13781116" y="9689577"/>
            <a:ext cx="1003801"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01"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50</a:t>
            </a:r>
            <a:r>
              <a:rPr kumimoji="0" lang="fr-FR" sz="2600" b="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 k€</a:t>
            </a:r>
          </a:p>
        </p:txBody>
      </p:sp>
      <p:sp>
        <p:nvSpPr>
          <p:cNvPr id="29" name="Rectangle 28">
            <a:extLst>
              <a:ext uri="{FF2B5EF4-FFF2-40B4-BE49-F238E27FC236}">
                <a16:creationId xmlns:a16="http://schemas.microsoft.com/office/drawing/2014/main" id="{131E4AAD-0B64-4638-88B7-074107E19BE3}"/>
              </a:ext>
            </a:extLst>
          </p:cNvPr>
          <p:cNvSpPr/>
          <p:nvPr/>
        </p:nvSpPr>
        <p:spPr>
          <a:xfrm>
            <a:off x="15310179" y="2855869"/>
            <a:ext cx="1303136"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i="0" u="none" strike="noStrike" kern="1200" cap="none" spc="0" normalizeH="0" baseline="0" noProof="0">
                <a:ln>
                  <a:noFill/>
                </a:ln>
                <a:solidFill>
                  <a:srgbClr val="2B3C77"/>
                </a:solidFill>
                <a:effectLst/>
                <a:uLnTx/>
                <a:uFillTx/>
                <a:latin typeface="Tahoma" panose="020B0604030504040204" pitchFamily="34" charset="0"/>
                <a:ea typeface="Tahoma" panose="020B0604030504040204" pitchFamily="34" charset="0"/>
                <a:cs typeface="Tahoma" panose="020B0604030504040204" pitchFamily="34" charset="0"/>
              </a:rPr>
              <a:t>Salariat</a:t>
            </a:r>
          </a:p>
        </p:txBody>
      </p:sp>
      <p:cxnSp>
        <p:nvCxnSpPr>
          <p:cNvPr id="30" name="Connecteur droit 29">
            <a:extLst>
              <a:ext uri="{FF2B5EF4-FFF2-40B4-BE49-F238E27FC236}">
                <a16:creationId xmlns:a16="http://schemas.microsoft.com/office/drawing/2014/main" id="{829F05BD-D17F-4C91-B420-49AFB07DAAB4}"/>
              </a:ext>
            </a:extLst>
          </p:cNvPr>
          <p:cNvCxnSpPr>
            <a:cxnSpLocks/>
          </p:cNvCxnSpPr>
          <p:nvPr/>
        </p:nvCxnSpPr>
        <p:spPr>
          <a:xfrm>
            <a:off x="16576739" y="7378378"/>
            <a:ext cx="432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554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0E15B-F51F-A978-1140-8FDF4EBFF42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9383D9-2489-42BB-83B5-7382753CED13}"/>
              </a:ext>
            </a:extLst>
          </p:cNvPr>
          <p:cNvSpPr>
            <a:spLocks noGrp="1"/>
          </p:cNvSpPr>
          <p:nvPr>
            <p:ph type="body" sz="quarter" idx="10"/>
          </p:nvPr>
        </p:nvSpPr>
        <p:spPr>
          <a:xfrm>
            <a:off x="5022850" y="2428875"/>
            <a:ext cx="3352800" cy="1395802"/>
          </a:xfrm>
        </p:spPr>
        <p:txBody>
          <a:bodyPr/>
          <a:lstStyle/>
          <a:p>
            <a:r>
              <a:rPr lang="fr-FR">
                <a:latin typeface="Tahoma" panose="020B0604030504040204" pitchFamily="34" charset="0"/>
                <a:ea typeface="Tahoma" panose="020B0604030504040204" pitchFamily="34" charset="0"/>
                <a:cs typeface="Tahoma" panose="020B0604030504040204" pitchFamily="34" charset="0"/>
              </a:rPr>
              <a:t>0</a:t>
            </a:r>
            <a:r>
              <a:rPr lang="en-001">
                <a:latin typeface="Tahoma" panose="020B0604030504040204" pitchFamily="34" charset="0"/>
                <a:ea typeface="Tahoma" panose="020B0604030504040204" pitchFamily="34" charset="0"/>
                <a:cs typeface="Tahoma" panose="020B0604030504040204" pitchFamily="34" charset="0"/>
              </a:rPr>
              <a:t>4</a:t>
            </a: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texte 2">
            <a:extLst>
              <a:ext uri="{FF2B5EF4-FFF2-40B4-BE49-F238E27FC236}">
                <a16:creationId xmlns:a16="http://schemas.microsoft.com/office/drawing/2014/main" id="{A2059E85-033C-E975-CA03-724B4ACEB7AB}"/>
              </a:ext>
            </a:extLst>
          </p:cNvPr>
          <p:cNvSpPr>
            <a:spLocks noGrp="1"/>
          </p:cNvSpPr>
          <p:nvPr>
            <p:ph type="body" sz="quarter" idx="11"/>
          </p:nvPr>
        </p:nvSpPr>
        <p:spPr/>
        <p:txBody>
          <a:bodyPr/>
          <a:lstStyle/>
          <a:p>
            <a:r>
              <a:rPr lang="en-001" sz="8600">
                <a:latin typeface="Tahoma" panose="020B0604030504040204" pitchFamily="34" charset="0"/>
                <a:ea typeface="Tahoma" panose="020B0604030504040204" pitchFamily="34" charset="0"/>
                <a:cs typeface="Tahoma" panose="020B0604030504040204" pitchFamily="34" charset="0"/>
              </a:rPr>
              <a:t>Nos </a:t>
            </a:r>
            <a:r>
              <a:rPr lang="en-001" sz="8600" err="1">
                <a:latin typeface="Tahoma" panose="020B0604030504040204" pitchFamily="34" charset="0"/>
                <a:ea typeface="Tahoma" panose="020B0604030504040204" pitchFamily="34" charset="0"/>
                <a:cs typeface="Tahoma" panose="020B0604030504040204" pitchFamily="34" charset="0"/>
              </a:rPr>
              <a:t>références</a:t>
            </a:r>
            <a:endParaRPr lang="fr-FR" sz="8600">
              <a:latin typeface="Tahoma" panose="020B0604030504040204" pitchFamily="34" charset="0"/>
              <a:ea typeface="Tahoma" panose="020B0604030504040204" pitchFamily="34" charset="0"/>
              <a:cs typeface="Tahoma" panose="020B0604030504040204" pitchFamily="34" charset="0"/>
            </a:endParaRPr>
          </a:p>
        </p:txBody>
      </p:sp>
      <p:sp>
        <p:nvSpPr>
          <p:cNvPr id="4" name="object 4">
            <a:extLst>
              <a:ext uri="{FF2B5EF4-FFF2-40B4-BE49-F238E27FC236}">
                <a16:creationId xmlns:a16="http://schemas.microsoft.com/office/drawing/2014/main" id="{E382DF52-2E01-5FA4-3B04-25C616B60B81}"/>
              </a:ext>
            </a:extLst>
          </p:cNvPr>
          <p:cNvSpPr/>
          <p:nvPr/>
        </p:nvSpPr>
        <p:spPr>
          <a:xfrm>
            <a:off x="4285854" y="2772930"/>
            <a:ext cx="517525" cy="967740"/>
          </a:xfrm>
          <a:custGeom>
            <a:avLst/>
            <a:gdLst/>
            <a:ahLst/>
            <a:cxnLst/>
            <a:rect l="l" t="t" r="r" b="b"/>
            <a:pathLst>
              <a:path w="517525" h="967739">
                <a:moveTo>
                  <a:pt x="517505" y="0"/>
                </a:moveTo>
                <a:lnTo>
                  <a:pt x="330961" y="0"/>
                </a:lnTo>
                <a:lnTo>
                  <a:pt x="0" y="967509"/>
                </a:lnTo>
                <a:lnTo>
                  <a:pt x="185119" y="967509"/>
                </a:lnTo>
                <a:lnTo>
                  <a:pt x="517505" y="0"/>
                </a:lnTo>
                <a:close/>
              </a:path>
            </a:pathLst>
          </a:custGeom>
          <a:solidFill>
            <a:srgbClr val="FF9700"/>
          </a:solidFill>
        </p:spPr>
        <p:txBody>
          <a:bodyPr wrap="square" lIns="0" tIns="0" rIns="0" bIns="0" rtlCol="0"/>
          <a:lstStyle/>
          <a:p>
            <a:endParaRPr/>
          </a:p>
        </p:txBody>
      </p:sp>
    </p:spTree>
    <p:extLst>
      <p:ext uri="{BB962C8B-B14F-4D97-AF65-F5344CB8AC3E}">
        <p14:creationId xmlns:p14="http://schemas.microsoft.com/office/powerpoint/2010/main" val="3100423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161CA4D-6600-5B46-AC62-DC3EECDD7DFE}"/>
              </a:ext>
            </a:extLst>
          </p:cNvPr>
          <p:cNvSpPr>
            <a:spLocks noGrp="1"/>
          </p:cNvSpPr>
          <p:nvPr>
            <p:ph type="sldNum" sz="quarter" idx="7"/>
          </p:nvPr>
        </p:nvSpPr>
        <p:spPr/>
        <p:txBody>
          <a:bodyPr/>
          <a:lstStyle/>
          <a:p>
            <a:pPr algn="l"/>
            <a:fld id="{B6F15528-21DE-4FAA-801E-634DDDAF4B2B}" type="slidenum">
              <a:rPr lang="fr-FR" smtClean="0"/>
              <a:pPr algn="l"/>
              <a:t>22</a:t>
            </a:fld>
            <a:endParaRPr lang="fr-FR"/>
          </a:p>
        </p:txBody>
      </p:sp>
      <p:sp>
        <p:nvSpPr>
          <p:cNvPr id="17" name="Rectangle 16">
            <a:extLst>
              <a:ext uri="{FF2B5EF4-FFF2-40B4-BE49-F238E27FC236}">
                <a16:creationId xmlns:a16="http://schemas.microsoft.com/office/drawing/2014/main" id="{4C1FA2ED-32D7-A54C-A562-D6F18D508407}"/>
              </a:ext>
            </a:extLst>
          </p:cNvPr>
          <p:cNvSpPr/>
          <p:nvPr/>
        </p:nvSpPr>
        <p:spPr>
          <a:xfrm>
            <a:off x="1968387" y="1477871"/>
            <a:ext cx="13464902" cy="923330"/>
          </a:xfrm>
          <a:prstGeom prst="rect">
            <a:avLst/>
          </a:prstGeom>
        </p:spPr>
        <p:txBody>
          <a:bodyPr wrap="square">
            <a:spAutoFit/>
          </a:bodyPr>
          <a:lstStyle/>
          <a:p>
            <a:r>
              <a:rPr lang="fr-FR" sz="5400" b="1" spc="-150" dirty="0">
                <a:solidFill>
                  <a:srgbClr val="2B3C77"/>
                </a:solidFill>
                <a:latin typeface="Tahoma" panose="020B0604030504040204" pitchFamily="34" charset="0"/>
                <a:ea typeface="Tahoma" panose="020B0604030504040204" pitchFamily="34" charset="0"/>
                <a:cs typeface="Tahoma" panose="020B0604030504040204" pitchFamily="34" charset="0"/>
              </a:rPr>
              <a:t>Nos clients</a:t>
            </a:r>
          </a:p>
        </p:txBody>
      </p:sp>
      <p:sp>
        <p:nvSpPr>
          <p:cNvPr id="18" name="ZoneTexte 7">
            <a:extLst>
              <a:ext uri="{FF2B5EF4-FFF2-40B4-BE49-F238E27FC236}">
                <a16:creationId xmlns:a16="http://schemas.microsoft.com/office/drawing/2014/main" id="{C222521F-C304-CB43-97CE-29C1C1316D2B}"/>
              </a:ext>
            </a:extLst>
          </p:cNvPr>
          <p:cNvSpPr txBox="1">
            <a:spLocks noChangeArrowheads="1"/>
          </p:cNvSpPr>
          <p:nvPr/>
        </p:nvSpPr>
        <p:spPr bwMode="auto">
          <a:xfrm>
            <a:off x="1982753" y="2542780"/>
            <a:ext cx="4690102" cy="584775"/>
          </a:xfrm>
          <a:prstGeom prst="rect">
            <a:avLst/>
          </a:prstGeom>
          <a:noFill/>
          <a:ln w="9525">
            <a:noFill/>
            <a:miter lim="800000"/>
            <a:headEnd/>
            <a:tailEnd/>
          </a:ln>
        </p:spPr>
        <p:txBody>
          <a:bodyPr wrap="square">
            <a:spAutoFit/>
          </a:bodyPr>
          <a:lstStyle>
            <a:defPPr>
              <a:defRPr lang="fr-FR"/>
            </a:defPPr>
            <a:lvl1pPr algn="ctr">
              <a:defRPr sz="1400" b="1">
                <a:solidFill>
                  <a:srgbClr val="002060"/>
                </a:solidFill>
                <a:latin typeface="Calibri" pitchFamily="34" charset="0"/>
              </a:defRPr>
            </a:lvl1pPr>
          </a:lstStyle>
          <a:p>
            <a:pPr algn="l"/>
            <a:r>
              <a:rPr lang="fr-FR" sz="3200">
                <a:solidFill>
                  <a:srgbClr val="FF9700"/>
                </a:solidFill>
                <a:latin typeface="Tahoma" panose="020B0604030504040204" pitchFamily="34" charset="0"/>
                <a:ea typeface="Tahoma" panose="020B0604030504040204" pitchFamily="34" charset="0"/>
                <a:cs typeface="Tahoma" panose="020B0604030504040204" pitchFamily="34" charset="0"/>
              </a:rPr>
              <a:t>Technologique</a:t>
            </a:r>
          </a:p>
        </p:txBody>
      </p:sp>
      <p:pic>
        <p:nvPicPr>
          <p:cNvPr id="21" name="Picture 2" descr="Agicap ✪Nouvel Exposant expose à Food Hotel Tech">
            <a:extLst>
              <a:ext uri="{FF2B5EF4-FFF2-40B4-BE49-F238E27FC236}">
                <a16:creationId xmlns:a16="http://schemas.microsoft.com/office/drawing/2014/main" id="{8F6912B6-3417-F744-B18D-D9308E5BB8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331430" y="4784985"/>
            <a:ext cx="2063728" cy="17393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Cosmo Tech - Startup Lyon">
            <a:extLst>
              <a:ext uri="{FF2B5EF4-FFF2-40B4-BE49-F238E27FC236}">
                <a16:creationId xmlns:a16="http://schemas.microsoft.com/office/drawing/2014/main" id="{7F2AAEF3-F67E-0C4E-89E4-458047562B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26557" y="4599392"/>
            <a:ext cx="3094810" cy="11997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raefik Labs - Elaia - Leading european VC">
            <a:extLst>
              <a:ext uri="{FF2B5EF4-FFF2-40B4-BE49-F238E27FC236}">
                <a16:creationId xmlns:a16="http://schemas.microsoft.com/office/drawing/2014/main" id="{898E8593-6138-CF41-BEB0-64DC8F0768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37020" y="8437966"/>
            <a:ext cx="2756374" cy="551275"/>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0DAC6631-C9DB-2F4E-80DF-ED4EE52951CB}"/>
              </a:ext>
            </a:extLst>
          </p:cNvPr>
          <p:cNvPicPr>
            <a:picLocks noChangeAspect="1"/>
          </p:cNvPicPr>
          <p:nvPr/>
        </p:nvPicPr>
        <p:blipFill>
          <a:blip r:embed="rId5"/>
          <a:stretch>
            <a:fillRect/>
          </a:stretch>
        </p:blipFill>
        <p:spPr>
          <a:xfrm>
            <a:off x="1885528" y="6328171"/>
            <a:ext cx="3578569" cy="711647"/>
          </a:xfrm>
          <a:prstGeom prst="rect">
            <a:avLst/>
          </a:prstGeom>
        </p:spPr>
      </p:pic>
      <p:pic>
        <p:nvPicPr>
          <p:cNvPr id="26" name="Picture 6" descr="Learn'Innov : en décembre 2016 à PARIS, un événement entièrement dédié à  l'innovation en formation - Learn Innov">
            <a:extLst>
              <a:ext uri="{FF2B5EF4-FFF2-40B4-BE49-F238E27FC236}">
                <a16:creationId xmlns:a16="http://schemas.microsoft.com/office/drawing/2014/main" id="{4315D2FC-3BC3-2142-84FE-4CEFDD01DFE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607737" y="6954435"/>
            <a:ext cx="2404009" cy="12411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Afficher l’image source">
            <a:extLst>
              <a:ext uri="{FF2B5EF4-FFF2-40B4-BE49-F238E27FC236}">
                <a16:creationId xmlns:a16="http://schemas.microsoft.com/office/drawing/2014/main" id="{2056212F-5183-E243-8A9A-F8FAFF300FC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897369" y="8133166"/>
            <a:ext cx="1259420" cy="11892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Logo Insideboard">
            <a:extLst>
              <a:ext uri="{FF2B5EF4-FFF2-40B4-BE49-F238E27FC236}">
                <a16:creationId xmlns:a16="http://schemas.microsoft.com/office/drawing/2014/main" id="{AA7B590F-2305-E049-80E7-895ABC768A0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84878" y="8430861"/>
            <a:ext cx="2923773" cy="6196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Afficher l’image source">
            <a:extLst>
              <a:ext uri="{FF2B5EF4-FFF2-40B4-BE49-F238E27FC236}">
                <a16:creationId xmlns:a16="http://schemas.microsoft.com/office/drawing/2014/main" id="{52F45D16-7383-C144-A8CB-1B83AF4B8CA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58633" y="5923207"/>
            <a:ext cx="1481498" cy="1222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Afficher l’image source">
            <a:extLst>
              <a:ext uri="{FF2B5EF4-FFF2-40B4-BE49-F238E27FC236}">
                <a16:creationId xmlns:a16="http://schemas.microsoft.com/office/drawing/2014/main" id="{F3ECAFA6-9777-AA46-B73F-8228F0D7208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8708159" y="5998991"/>
            <a:ext cx="2567388" cy="11587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Afficher l’image source">
            <a:extLst>
              <a:ext uri="{FF2B5EF4-FFF2-40B4-BE49-F238E27FC236}">
                <a16:creationId xmlns:a16="http://schemas.microsoft.com/office/drawing/2014/main" id="{BB0F87FD-52DA-0D46-8706-E746ABB801BA}"/>
              </a:ext>
            </a:extLst>
          </p:cNvPr>
          <p:cNvPicPr>
            <a:picLocks noChangeAspect="1" noChangeArrowheads="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2040861" y="6334827"/>
            <a:ext cx="3525255" cy="619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Afficher l’image source">
            <a:extLst>
              <a:ext uri="{FF2B5EF4-FFF2-40B4-BE49-F238E27FC236}">
                <a16:creationId xmlns:a16="http://schemas.microsoft.com/office/drawing/2014/main" id="{371C9553-EA0F-184A-B132-08BBE13915A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299484" y="8155498"/>
            <a:ext cx="1387245" cy="11618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descr="Afficher l’image source">
            <a:extLst>
              <a:ext uri="{FF2B5EF4-FFF2-40B4-BE49-F238E27FC236}">
                <a16:creationId xmlns:a16="http://schemas.microsoft.com/office/drawing/2014/main" id="{C9BAF1D9-84C0-0649-AE6A-BB4EE9E64581}"/>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1706824" y="3885435"/>
            <a:ext cx="3483900" cy="129602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logo&#10;&#10;Description générée automatiquement">
            <a:extLst>
              <a:ext uri="{FF2B5EF4-FFF2-40B4-BE49-F238E27FC236}">
                <a16:creationId xmlns:a16="http://schemas.microsoft.com/office/drawing/2014/main" id="{74180566-3A56-A79F-2738-4B8C7098E63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928453" y="8496262"/>
            <a:ext cx="2684760" cy="821100"/>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E3F8FE09-8873-40B2-8B2E-195847630E74}"/>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4060354" y="3221756"/>
            <a:ext cx="3533775" cy="1295400"/>
          </a:xfrm>
          <a:prstGeom prst="rect">
            <a:avLst/>
          </a:prstGeom>
        </p:spPr>
      </p:pic>
      <p:pic>
        <p:nvPicPr>
          <p:cNvPr id="2" name="Image 4" descr="Une image contenant logo&#10;&#10;Description générée automatiquement">
            <a:extLst>
              <a:ext uri="{FF2B5EF4-FFF2-40B4-BE49-F238E27FC236}">
                <a16:creationId xmlns:a16="http://schemas.microsoft.com/office/drawing/2014/main" id="{C958A736-F293-115D-EA4E-A3BD27ED576C}"/>
              </a:ext>
            </a:extLst>
          </p:cNvPr>
          <p:cNvPicPr>
            <a:picLocks noChangeAspect="1"/>
          </p:cNvPicPr>
          <p:nvPr/>
        </p:nvPicPr>
        <p:blipFill>
          <a:blip r:embed="rId16"/>
          <a:stretch>
            <a:fillRect/>
          </a:stretch>
        </p:blipFill>
        <p:spPr>
          <a:xfrm>
            <a:off x="9650411" y="2986389"/>
            <a:ext cx="2665413" cy="876300"/>
          </a:xfrm>
          <a:prstGeom prst="rect">
            <a:avLst/>
          </a:prstGeom>
        </p:spPr>
      </p:pic>
      <p:pic>
        <p:nvPicPr>
          <p:cNvPr id="5" name="Picture 4" descr="GEODE">
            <a:extLst>
              <a:ext uri="{FF2B5EF4-FFF2-40B4-BE49-F238E27FC236}">
                <a16:creationId xmlns:a16="http://schemas.microsoft.com/office/drawing/2014/main" id="{1F0886F7-85F2-C834-46F2-DB45A7CFBD0E}"/>
              </a:ext>
            </a:extLst>
          </p:cNvPr>
          <p:cNvPicPr>
            <a:picLocks noChangeAspect="1"/>
          </p:cNvPicPr>
          <p:nvPr/>
        </p:nvPicPr>
        <p:blipFill>
          <a:blip r:embed="rId17"/>
          <a:stretch>
            <a:fillRect/>
          </a:stretch>
        </p:blipFill>
        <p:spPr>
          <a:xfrm>
            <a:off x="6737824" y="3359802"/>
            <a:ext cx="1564355" cy="1564480"/>
          </a:xfrm>
          <a:prstGeom prst="rect">
            <a:avLst/>
          </a:prstGeom>
        </p:spPr>
      </p:pic>
    </p:spTree>
    <p:extLst>
      <p:ext uri="{BB962C8B-B14F-4D97-AF65-F5344CB8AC3E}">
        <p14:creationId xmlns:p14="http://schemas.microsoft.com/office/powerpoint/2010/main" val="382033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161CA4D-6600-5B46-AC62-DC3EECDD7DFE}"/>
              </a:ext>
            </a:extLst>
          </p:cNvPr>
          <p:cNvSpPr>
            <a:spLocks noGrp="1"/>
          </p:cNvSpPr>
          <p:nvPr>
            <p:ph type="sldNum" sz="quarter" idx="7"/>
          </p:nvPr>
        </p:nvSpPr>
        <p:spPr/>
        <p:txBody>
          <a:bodyPr/>
          <a:lstStyle/>
          <a:p>
            <a:pPr algn="l"/>
            <a:fld id="{B6F15528-21DE-4FAA-801E-634DDDAF4B2B}" type="slidenum">
              <a:rPr lang="fr-FR" smtClean="0"/>
              <a:pPr algn="l"/>
              <a:t>23</a:t>
            </a:fld>
            <a:endParaRPr lang="fr-FR"/>
          </a:p>
        </p:txBody>
      </p:sp>
      <p:sp>
        <p:nvSpPr>
          <p:cNvPr id="17" name="Rectangle 16">
            <a:extLst>
              <a:ext uri="{FF2B5EF4-FFF2-40B4-BE49-F238E27FC236}">
                <a16:creationId xmlns:a16="http://schemas.microsoft.com/office/drawing/2014/main" id="{4C1FA2ED-32D7-A54C-A562-D6F18D508407}"/>
              </a:ext>
            </a:extLst>
          </p:cNvPr>
          <p:cNvSpPr/>
          <p:nvPr/>
        </p:nvSpPr>
        <p:spPr>
          <a:xfrm>
            <a:off x="1968387" y="1477871"/>
            <a:ext cx="13464902" cy="923330"/>
          </a:xfrm>
          <a:prstGeom prst="rect">
            <a:avLst/>
          </a:prstGeom>
        </p:spPr>
        <p:txBody>
          <a:bodyPr wrap="square">
            <a:spAutoFit/>
          </a:bodyPr>
          <a:lstStyle/>
          <a:p>
            <a:r>
              <a:rPr lang="fr-FR" sz="5400" b="1" spc="-150" dirty="0">
                <a:solidFill>
                  <a:srgbClr val="2B3C77"/>
                </a:solidFill>
                <a:latin typeface="Tahoma" panose="020B0604030504040204" pitchFamily="34" charset="0"/>
                <a:ea typeface="Tahoma" panose="020B0604030504040204" pitchFamily="34" charset="0"/>
                <a:cs typeface="Tahoma" panose="020B0604030504040204" pitchFamily="34" charset="0"/>
              </a:rPr>
              <a:t>Nos clients</a:t>
            </a:r>
          </a:p>
        </p:txBody>
      </p:sp>
      <p:sp>
        <p:nvSpPr>
          <p:cNvPr id="18" name="ZoneTexte 7">
            <a:extLst>
              <a:ext uri="{FF2B5EF4-FFF2-40B4-BE49-F238E27FC236}">
                <a16:creationId xmlns:a16="http://schemas.microsoft.com/office/drawing/2014/main" id="{C222521F-C304-CB43-97CE-29C1C1316D2B}"/>
              </a:ext>
            </a:extLst>
          </p:cNvPr>
          <p:cNvSpPr txBox="1">
            <a:spLocks noChangeArrowheads="1"/>
          </p:cNvSpPr>
          <p:nvPr/>
        </p:nvSpPr>
        <p:spPr bwMode="auto">
          <a:xfrm>
            <a:off x="1982753" y="2542780"/>
            <a:ext cx="3029514" cy="584775"/>
          </a:xfrm>
          <a:prstGeom prst="rect">
            <a:avLst/>
          </a:prstGeom>
          <a:noFill/>
          <a:ln w="9525">
            <a:noFill/>
            <a:miter lim="800000"/>
            <a:headEnd/>
            <a:tailEnd/>
          </a:ln>
        </p:spPr>
        <p:txBody>
          <a:bodyPr wrap="square">
            <a:spAutoFit/>
          </a:bodyPr>
          <a:lstStyle>
            <a:defPPr>
              <a:defRPr lang="fr-FR"/>
            </a:defPPr>
            <a:lvl1pPr algn="ctr">
              <a:defRPr sz="1400" b="1">
                <a:solidFill>
                  <a:srgbClr val="002060"/>
                </a:solidFill>
                <a:latin typeface="Calibri" pitchFamily="34" charset="0"/>
              </a:defRPr>
            </a:lvl1pPr>
          </a:lstStyle>
          <a:p>
            <a:pPr algn="l"/>
            <a:r>
              <a:rPr lang="fr-FR" sz="3200">
                <a:solidFill>
                  <a:srgbClr val="FF9700"/>
                </a:solidFill>
                <a:latin typeface="Tahoma" panose="020B0604030504040204" pitchFamily="34" charset="0"/>
                <a:ea typeface="Tahoma" panose="020B0604030504040204" pitchFamily="34" charset="0"/>
                <a:cs typeface="Tahoma" panose="020B0604030504040204" pitchFamily="34" charset="0"/>
              </a:rPr>
              <a:t>Médical</a:t>
            </a:r>
          </a:p>
        </p:txBody>
      </p:sp>
      <p:pic>
        <p:nvPicPr>
          <p:cNvPr id="5" name="Picture 4" descr="Corin Group: Connected Orthopaedic Insight">
            <a:extLst>
              <a:ext uri="{FF2B5EF4-FFF2-40B4-BE49-F238E27FC236}">
                <a16:creationId xmlns:a16="http://schemas.microsoft.com/office/drawing/2014/main" id="{3DF8D0E2-5627-45F7-93E5-2D96A5D54C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06590" y="6285714"/>
            <a:ext cx="1800000" cy="8571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ioxis Pharmaceuticals | LinkedIn">
            <a:extLst>
              <a:ext uri="{FF2B5EF4-FFF2-40B4-BE49-F238E27FC236}">
                <a16:creationId xmlns:a16="http://schemas.microsoft.com/office/drawing/2014/main" id="{A639741B-0707-4B24-9F2B-68BE35EF6DD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2707" y="7799932"/>
            <a:ext cx="252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UBLIMED - Fundtruck">
            <a:extLst>
              <a:ext uri="{FF2B5EF4-FFF2-40B4-BE49-F238E27FC236}">
                <a16:creationId xmlns:a16="http://schemas.microsoft.com/office/drawing/2014/main" id="{E9BBB08B-329E-44A4-A91B-E486CBB369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08584" y="4039125"/>
            <a:ext cx="2500573" cy="8400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Afficher l'image d'origine">
            <a:extLst>
              <a:ext uri="{FF2B5EF4-FFF2-40B4-BE49-F238E27FC236}">
                <a16:creationId xmlns:a16="http://schemas.microsoft.com/office/drawing/2014/main" id="{D9DE7A78-74B5-44AC-91C8-0C122CF2317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06490" y="8528730"/>
            <a:ext cx="2814865" cy="870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emedee Labs | Partech">
            <a:extLst>
              <a:ext uri="{FF2B5EF4-FFF2-40B4-BE49-F238E27FC236}">
                <a16:creationId xmlns:a16="http://schemas.microsoft.com/office/drawing/2014/main" id="{EAE9031F-52A9-43B1-A8F2-F87746C8D4B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06490" y="6430175"/>
            <a:ext cx="2057347" cy="1295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Ophtalmologie à Lyon : le Centre Ophtalmologique de la Colline">
            <a:extLst>
              <a:ext uri="{FF2B5EF4-FFF2-40B4-BE49-F238E27FC236}">
                <a16:creationId xmlns:a16="http://schemas.microsoft.com/office/drawing/2014/main" id="{B94D155D-D90B-4945-89FD-8B433FFF069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20818" y="4077400"/>
            <a:ext cx="2500574" cy="1000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Présentation – Imadis – Solutions de téléradiologie">
            <a:extLst>
              <a:ext uri="{FF2B5EF4-FFF2-40B4-BE49-F238E27FC236}">
                <a16:creationId xmlns:a16="http://schemas.microsoft.com/office/drawing/2014/main" id="{0BE7C890-1141-47B7-A816-CBAD3CF461B7}"/>
              </a:ext>
            </a:extLst>
          </p:cNvPr>
          <p:cNvPicPr>
            <a:picLocks noChangeAspect="1" noChangeArrowheads="1"/>
          </p:cNvPicPr>
          <p:nvPr/>
        </p:nvPicPr>
        <p:blipFill>
          <a:blip r:embed="rId8"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4928532" y="8754287"/>
            <a:ext cx="3365368" cy="8998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arThera">
            <a:extLst>
              <a:ext uri="{FF2B5EF4-FFF2-40B4-BE49-F238E27FC236}">
                <a16:creationId xmlns:a16="http://schemas.microsoft.com/office/drawing/2014/main" id="{F34E18A1-0CE0-4C34-8FB3-6A1499486F7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34360" y="8056151"/>
            <a:ext cx="3363102" cy="1640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MaaT Pharma et Accinov - Lyonbiopôle L'animateur et guichet unique de la  santé en Auvergne-Rhône-alpes">
            <a:extLst>
              <a:ext uri="{FF2B5EF4-FFF2-40B4-BE49-F238E27FC236}">
                <a16:creationId xmlns:a16="http://schemas.microsoft.com/office/drawing/2014/main" id="{EE1EA97E-4828-4236-B137-040A98B18E10}"/>
              </a:ext>
            </a:extLst>
          </p:cNvPr>
          <p:cNvPicPr>
            <a:picLocks noChangeAspect="1" noChangeArrowheads="1"/>
          </p:cNvPicPr>
          <p:nvPr/>
        </p:nvPicPr>
        <p:blipFill>
          <a:blip r:embed="rId10"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7012798" y="3694897"/>
            <a:ext cx="1152000" cy="11573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Deeplink Medical - Crunchbase Company Profile &amp; Funding">
            <a:extLst>
              <a:ext uri="{FF2B5EF4-FFF2-40B4-BE49-F238E27FC236}">
                <a16:creationId xmlns:a16="http://schemas.microsoft.com/office/drawing/2014/main" id="{49F9BEC2-C5EC-4DA4-AA1B-5BC71865080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183031" y="7725543"/>
            <a:ext cx="3363103" cy="13452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Afficher l'image d'origine">
            <a:extLst>
              <a:ext uri="{FF2B5EF4-FFF2-40B4-BE49-F238E27FC236}">
                <a16:creationId xmlns:a16="http://schemas.microsoft.com/office/drawing/2014/main" id="{ADFA3F2E-611E-470E-90CD-24358DA1F55F}"/>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158591" y="4127094"/>
            <a:ext cx="3665827" cy="68346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BE043990-08A8-4FE4-810D-369E8B67903F}"/>
              </a:ext>
            </a:extLst>
          </p:cNvPr>
          <p:cNvPicPr>
            <a:picLocks noChangeAspect="1"/>
          </p:cNvPicPr>
          <p:nvPr/>
        </p:nvPicPr>
        <p:blipFill>
          <a:blip r:embed="rId13"/>
          <a:stretch>
            <a:fillRect/>
          </a:stretch>
        </p:blipFill>
        <p:spPr>
          <a:xfrm>
            <a:off x="2279094" y="6707831"/>
            <a:ext cx="2993380" cy="870049"/>
          </a:xfrm>
          <a:prstGeom prst="rect">
            <a:avLst/>
          </a:prstGeom>
        </p:spPr>
      </p:pic>
      <p:pic>
        <p:nvPicPr>
          <p:cNvPr id="19" name="Picture 2" descr="Homepage">
            <a:extLst>
              <a:ext uri="{FF2B5EF4-FFF2-40B4-BE49-F238E27FC236}">
                <a16:creationId xmlns:a16="http://schemas.microsoft.com/office/drawing/2014/main" id="{75763341-4780-450A-A957-649C078BB5CE}"/>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523515" y="6753828"/>
            <a:ext cx="2239694" cy="1075053"/>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32F7F6DE-65C7-407F-B4DF-4CF6EAD147A0}"/>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12656256" y="6512738"/>
            <a:ext cx="2777033" cy="619085"/>
          </a:xfrm>
          <a:prstGeom prst="rect">
            <a:avLst/>
          </a:prstGeom>
        </p:spPr>
      </p:pic>
      <p:sp>
        <p:nvSpPr>
          <p:cNvPr id="2" name="AutoShape 2" descr="Logo  | AUROBAC THERAPEUTICS">
            <a:extLst>
              <a:ext uri="{FF2B5EF4-FFF2-40B4-BE49-F238E27FC236}">
                <a16:creationId xmlns:a16="http://schemas.microsoft.com/office/drawing/2014/main" id="{C27D79D8-CEDA-9F11-C5DA-CEF041F3D1A6}"/>
              </a:ext>
            </a:extLst>
          </p:cNvPr>
          <p:cNvSpPr>
            <a:spLocks noChangeAspect="1" noChangeArrowheads="1"/>
          </p:cNvSpPr>
          <p:nvPr/>
        </p:nvSpPr>
        <p:spPr bwMode="auto">
          <a:xfrm>
            <a:off x="9899650" y="550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a:extLst>
              <a:ext uri="{FF2B5EF4-FFF2-40B4-BE49-F238E27FC236}">
                <a16:creationId xmlns:a16="http://schemas.microsoft.com/office/drawing/2014/main" id="{9A764577-70F9-9432-2A97-5F2F11EBDBD2}"/>
              </a:ext>
            </a:extLst>
          </p:cNvPr>
          <p:cNvPicPr>
            <a:picLocks noChangeAspect="1"/>
          </p:cNvPicPr>
          <p:nvPr/>
        </p:nvPicPr>
        <p:blipFill>
          <a:blip r:embed="rId16"/>
          <a:stretch>
            <a:fillRect/>
          </a:stretch>
        </p:blipFill>
        <p:spPr>
          <a:xfrm>
            <a:off x="14099313" y="4277155"/>
            <a:ext cx="2038350" cy="533400"/>
          </a:xfrm>
          <a:prstGeom prst="rect">
            <a:avLst/>
          </a:prstGeom>
        </p:spPr>
      </p:pic>
    </p:spTree>
    <p:extLst>
      <p:ext uri="{BB962C8B-B14F-4D97-AF65-F5344CB8AC3E}">
        <p14:creationId xmlns:p14="http://schemas.microsoft.com/office/powerpoint/2010/main" val="96543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161CA4D-6600-5B46-AC62-DC3EECDD7DFE}"/>
              </a:ext>
            </a:extLst>
          </p:cNvPr>
          <p:cNvSpPr>
            <a:spLocks noGrp="1"/>
          </p:cNvSpPr>
          <p:nvPr>
            <p:ph type="sldNum" sz="quarter" idx="7"/>
          </p:nvPr>
        </p:nvSpPr>
        <p:spPr/>
        <p:txBody>
          <a:bodyPr/>
          <a:lstStyle/>
          <a:p>
            <a:pPr algn="l"/>
            <a:fld id="{B6F15528-21DE-4FAA-801E-634DDDAF4B2B}" type="slidenum">
              <a:rPr lang="fr-FR" smtClean="0"/>
              <a:pPr algn="l"/>
              <a:t>24</a:t>
            </a:fld>
            <a:endParaRPr lang="fr-FR"/>
          </a:p>
        </p:txBody>
      </p:sp>
      <p:sp>
        <p:nvSpPr>
          <p:cNvPr id="17" name="Rectangle 16">
            <a:extLst>
              <a:ext uri="{FF2B5EF4-FFF2-40B4-BE49-F238E27FC236}">
                <a16:creationId xmlns:a16="http://schemas.microsoft.com/office/drawing/2014/main" id="{4C1FA2ED-32D7-A54C-A562-D6F18D508407}"/>
              </a:ext>
            </a:extLst>
          </p:cNvPr>
          <p:cNvSpPr/>
          <p:nvPr/>
        </p:nvSpPr>
        <p:spPr>
          <a:xfrm>
            <a:off x="1968387" y="1477871"/>
            <a:ext cx="13464902" cy="923330"/>
          </a:xfrm>
          <a:prstGeom prst="rect">
            <a:avLst/>
          </a:prstGeom>
        </p:spPr>
        <p:txBody>
          <a:bodyPr wrap="square">
            <a:spAutoFit/>
          </a:bodyPr>
          <a:lstStyle/>
          <a:p>
            <a:r>
              <a:rPr lang="fr-FR" sz="5400" b="1" spc="-150" dirty="0">
                <a:solidFill>
                  <a:srgbClr val="2B3C77"/>
                </a:solidFill>
                <a:latin typeface="Tahoma" panose="020B0604030504040204" pitchFamily="34" charset="0"/>
                <a:ea typeface="Tahoma" panose="020B0604030504040204" pitchFamily="34" charset="0"/>
                <a:cs typeface="Tahoma" panose="020B0604030504040204" pitchFamily="34" charset="0"/>
              </a:rPr>
              <a:t>Nos clients</a:t>
            </a:r>
          </a:p>
        </p:txBody>
      </p:sp>
      <p:sp>
        <p:nvSpPr>
          <p:cNvPr id="18" name="ZoneTexte 7">
            <a:extLst>
              <a:ext uri="{FF2B5EF4-FFF2-40B4-BE49-F238E27FC236}">
                <a16:creationId xmlns:a16="http://schemas.microsoft.com/office/drawing/2014/main" id="{C222521F-C304-CB43-97CE-29C1C1316D2B}"/>
              </a:ext>
            </a:extLst>
          </p:cNvPr>
          <p:cNvSpPr txBox="1">
            <a:spLocks noChangeArrowheads="1"/>
          </p:cNvSpPr>
          <p:nvPr/>
        </p:nvSpPr>
        <p:spPr bwMode="auto">
          <a:xfrm>
            <a:off x="1982752" y="2542780"/>
            <a:ext cx="6026715" cy="523220"/>
          </a:xfrm>
          <a:prstGeom prst="rect">
            <a:avLst/>
          </a:prstGeom>
          <a:noFill/>
          <a:ln w="9525">
            <a:noFill/>
            <a:miter lim="800000"/>
            <a:headEnd/>
            <a:tailEnd/>
          </a:ln>
        </p:spPr>
        <p:txBody>
          <a:bodyPr wrap="square">
            <a:spAutoFit/>
          </a:bodyPr>
          <a:lstStyle>
            <a:defPPr>
              <a:defRPr lang="fr-FR"/>
            </a:defPPr>
            <a:lvl1pPr algn="ctr">
              <a:defRPr sz="1400" b="1">
                <a:solidFill>
                  <a:srgbClr val="002060"/>
                </a:solidFill>
                <a:latin typeface="Calibri" pitchFamily="34" charset="0"/>
              </a:defRPr>
            </a:lvl1pPr>
          </a:lstStyle>
          <a:p>
            <a:pPr algn="l"/>
            <a:r>
              <a:rPr lang="fr-FR" sz="2800">
                <a:solidFill>
                  <a:srgbClr val="FF9700"/>
                </a:solidFill>
                <a:latin typeface="Tahoma" panose="020B0604030504040204" pitchFamily="34" charset="0"/>
                <a:ea typeface="Tahoma" panose="020B0604030504040204" pitchFamily="34" charset="0"/>
                <a:cs typeface="Tahoma" panose="020B0604030504040204" pitchFamily="34" charset="0"/>
              </a:rPr>
              <a:t>Industriel, Energie, </a:t>
            </a:r>
            <a:r>
              <a:rPr lang="fr-FR" sz="2800" err="1">
                <a:solidFill>
                  <a:srgbClr val="FF9700"/>
                </a:solidFill>
                <a:latin typeface="Tahoma" panose="020B0604030504040204" pitchFamily="34" charset="0"/>
                <a:ea typeface="Tahoma" panose="020B0604030504040204" pitchFamily="34" charset="0"/>
                <a:cs typeface="Tahoma" panose="020B0604030504040204" pitchFamily="34" charset="0"/>
              </a:rPr>
              <a:t>Retail</a:t>
            </a:r>
            <a:endParaRPr lang="fr-FR" sz="2800">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24" descr="Groupe Diverre : professionnels des moules de verrerie">
            <a:extLst>
              <a:ext uri="{FF2B5EF4-FFF2-40B4-BE49-F238E27FC236}">
                <a16:creationId xmlns:a16="http://schemas.microsoft.com/office/drawing/2014/main" id="{FAFEC385-E572-42FD-A7EF-9B5DCE0415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6208" y="4002400"/>
            <a:ext cx="3037411" cy="98071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descr="Labelys - Fabricant d'étiquettes">
            <a:extLst>
              <a:ext uri="{FF2B5EF4-FFF2-40B4-BE49-F238E27FC236}">
                <a16:creationId xmlns:a16="http://schemas.microsoft.com/office/drawing/2014/main" id="{5405CADA-27C5-40A7-856B-BE1312D1AD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784" y="4285992"/>
            <a:ext cx="3100759" cy="8711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B9499A98-A98F-4A0A-A6F6-91C5B3D6311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2728" y="5831718"/>
            <a:ext cx="2340000" cy="15649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Bonneville-Bétemps - NEOFOR">
            <a:extLst>
              <a:ext uri="{FF2B5EF4-FFF2-40B4-BE49-F238E27FC236}">
                <a16:creationId xmlns:a16="http://schemas.microsoft.com/office/drawing/2014/main" id="{07CECB2F-2BAA-458C-8E65-6236CE73B1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47929" y="3672562"/>
            <a:ext cx="1980000" cy="136878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Satam Logo">
            <a:extLst>
              <a:ext uri="{FF2B5EF4-FFF2-40B4-BE49-F238E27FC236}">
                <a16:creationId xmlns:a16="http://schemas.microsoft.com/office/drawing/2014/main" id="{42528DEF-5DD8-49FE-90FC-E97C4765497C}"/>
              </a:ext>
            </a:extLst>
          </p:cNvPr>
          <p:cNvPicPr>
            <a:picLocks noChangeAspect="1" noChangeArrowheads="1"/>
          </p:cNvPicPr>
          <p:nvPr/>
        </p:nvPicPr>
        <p:blipFill>
          <a:blip r:embed="rId6">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1234293" y="3995419"/>
            <a:ext cx="2714789" cy="6081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Untitled">
            <a:extLst>
              <a:ext uri="{FF2B5EF4-FFF2-40B4-BE49-F238E27FC236}">
                <a16:creationId xmlns:a16="http://schemas.microsoft.com/office/drawing/2014/main" id="{5C50B842-F779-403F-9ABA-6C0BB150AD1A}"/>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24071" y="6098538"/>
            <a:ext cx="3888000" cy="8658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Logo">
            <a:extLst>
              <a:ext uri="{FF2B5EF4-FFF2-40B4-BE49-F238E27FC236}">
                <a16:creationId xmlns:a16="http://schemas.microsoft.com/office/drawing/2014/main" id="{FE4DCF53-C165-480B-A69D-85D723C60DF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18761" y="6171258"/>
            <a:ext cx="2589080" cy="9807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King Jouet - Achat/Vente de jeux et jouets en ligne - Jeu pour enfant et  famille">
            <a:extLst>
              <a:ext uri="{FF2B5EF4-FFF2-40B4-BE49-F238E27FC236}">
                <a16:creationId xmlns:a16="http://schemas.microsoft.com/office/drawing/2014/main" id="{44D327AD-E170-4D61-96C2-65F94D8055E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6297835" y="5831718"/>
            <a:ext cx="2004159" cy="200415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ener-pacte.fr - Member of the World Alliance">
            <a:extLst>
              <a:ext uri="{FF2B5EF4-FFF2-40B4-BE49-F238E27FC236}">
                <a16:creationId xmlns:a16="http://schemas.microsoft.com/office/drawing/2014/main" id="{5904BFDE-076D-4AE5-B613-762EAABBDD2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384793" y="7983768"/>
            <a:ext cx="1620000" cy="129552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GEG">
            <a:extLst>
              <a:ext uri="{FF2B5EF4-FFF2-40B4-BE49-F238E27FC236}">
                <a16:creationId xmlns:a16="http://schemas.microsoft.com/office/drawing/2014/main" id="{B2F9E6F9-B0CB-467A-A134-0E85C61E9C73}"/>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13503" y="7780836"/>
            <a:ext cx="1368000" cy="167690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B278005-E3F5-6F57-0021-47AA01B77F7D}"/>
              </a:ext>
            </a:extLst>
          </p:cNvPr>
          <p:cNvPicPr>
            <a:picLocks noChangeAspect="1"/>
          </p:cNvPicPr>
          <p:nvPr/>
        </p:nvPicPr>
        <p:blipFill>
          <a:blip r:embed="rId12"/>
          <a:stretch>
            <a:fillRect/>
          </a:stretch>
        </p:blipFill>
        <p:spPr>
          <a:xfrm>
            <a:off x="12591687" y="7780836"/>
            <a:ext cx="3706148" cy="2075443"/>
          </a:xfrm>
          <a:prstGeom prst="rect">
            <a:avLst/>
          </a:prstGeom>
        </p:spPr>
      </p:pic>
    </p:spTree>
    <p:extLst>
      <p:ext uri="{BB962C8B-B14F-4D97-AF65-F5344CB8AC3E}">
        <p14:creationId xmlns:p14="http://schemas.microsoft.com/office/powerpoint/2010/main" val="665905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161CA4D-6600-5B46-AC62-DC3EECDD7DFE}"/>
              </a:ext>
            </a:extLst>
          </p:cNvPr>
          <p:cNvSpPr>
            <a:spLocks noGrp="1"/>
          </p:cNvSpPr>
          <p:nvPr>
            <p:ph type="sldNum" sz="quarter" idx="7"/>
          </p:nvPr>
        </p:nvSpPr>
        <p:spPr/>
        <p:txBody>
          <a:bodyPr/>
          <a:lstStyle/>
          <a:p>
            <a:pPr algn="l"/>
            <a:fld id="{B6F15528-21DE-4FAA-801E-634DDDAF4B2B}" type="slidenum">
              <a:rPr lang="fr-FR" smtClean="0"/>
              <a:pPr algn="l"/>
              <a:t>25</a:t>
            </a:fld>
            <a:endParaRPr lang="fr-FR"/>
          </a:p>
        </p:txBody>
      </p:sp>
      <p:sp>
        <p:nvSpPr>
          <p:cNvPr id="17" name="Rectangle 16">
            <a:extLst>
              <a:ext uri="{FF2B5EF4-FFF2-40B4-BE49-F238E27FC236}">
                <a16:creationId xmlns:a16="http://schemas.microsoft.com/office/drawing/2014/main" id="{4C1FA2ED-32D7-A54C-A562-D6F18D508407}"/>
              </a:ext>
            </a:extLst>
          </p:cNvPr>
          <p:cNvSpPr/>
          <p:nvPr/>
        </p:nvSpPr>
        <p:spPr>
          <a:xfrm>
            <a:off x="1968387" y="1477871"/>
            <a:ext cx="13464902" cy="923330"/>
          </a:xfrm>
          <a:prstGeom prst="rect">
            <a:avLst/>
          </a:prstGeom>
        </p:spPr>
        <p:txBody>
          <a:bodyPr wrap="square">
            <a:spAutoFit/>
          </a:bodyPr>
          <a:lstStyle/>
          <a:p>
            <a:r>
              <a:rPr lang="fr-FR" sz="5400" b="1" spc="-150" dirty="0">
                <a:solidFill>
                  <a:srgbClr val="2B3C77"/>
                </a:solidFill>
                <a:latin typeface="Tahoma" panose="020B0604030504040204" pitchFamily="34" charset="0"/>
                <a:ea typeface="Tahoma" panose="020B0604030504040204" pitchFamily="34" charset="0"/>
                <a:cs typeface="Tahoma" panose="020B0604030504040204" pitchFamily="34" charset="0"/>
              </a:rPr>
              <a:t>Nos clients</a:t>
            </a:r>
          </a:p>
        </p:txBody>
      </p:sp>
      <p:sp>
        <p:nvSpPr>
          <p:cNvPr id="18" name="ZoneTexte 7">
            <a:extLst>
              <a:ext uri="{FF2B5EF4-FFF2-40B4-BE49-F238E27FC236}">
                <a16:creationId xmlns:a16="http://schemas.microsoft.com/office/drawing/2014/main" id="{C222521F-C304-CB43-97CE-29C1C1316D2B}"/>
              </a:ext>
            </a:extLst>
          </p:cNvPr>
          <p:cNvSpPr txBox="1">
            <a:spLocks noChangeArrowheads="1"/>
          </p:cNvSpPr>
          <p:nvPr/>
        </p:nvSpPr>
        <p:spPr bwMode="auto">
          <a:xfrm>
            <a:off x="1982753" y="2542780"/>
            <a:ext cx="7847592" cy="523220"/>
          </a:xfrm>
          <a:prstGeom prst="rect">
            <a:avLst/>
          </a:prstGeom>
          <a:noFill/>
          <a:ln w="9525">
            <a:noFill/>
            <a:miter lim="800000"/>
            <a:headEnd/>
            <a:tailEnd/>
          </a:ln>
        </p:spPr>
        <p:txBody>
          <a:bodyPr wrap="square">
            <a:spAutoFit/>
          </a:bodyPr>
          <a:lstStyle>
            <a:defPPr>
              <a:defRPr lang="fr-FR"/>
            </a:defPPr>
            <a:lvl1pPr algn="ctr">
              <a:defRPr sz="1400" b="1">
                <a:solidFill>
                  <a:srgbClr val="002060"/>
                </a:solidFill>
                <a:latin typeface="Calibri" pitchFamily="34" charset="0"/>
              </a:defRPr>
            </a:lvl1pPr>
          </a:lstStyle>
          <a:p>
            <a:pPr algn="l"/>
            <a:r>
              <a:rPr lang="fr-FR" sz="2800">
                <a:solidFill>
                  <a:srgbClr val="FF9700"/>
                </a:solidFill>
                <a:latin typeface="Tahoma" panose="020B0604030504040204" pitchFamily="34" charset="0"/>
                <a:ea typeface="Tahoma" panose="020B0604030504040204" pitchFamily="34" charset="0"/>
                <a:cs typeface="Tahoma" panose="020B0604030504040204" pitchFamily="34" charset="0"/>
              </a:rPr>
              <a:t>Services, restauration, Artisanat</a:t>
            </a:r>
          </a:p>
        </p:txBody>
      </p:sp>
      <p:pic>
        <p:nvPicPr>
          <p:cNvPr id="5" name="Image 4" descr="Une image contenant assis, portable, ordinateur, sombre&#10;&#10;Description générée automatiquement">
            <a:extLst>
              <a:ext uri="{FF2B5EF4-FFF2-40B4-BE49-F238E27FC236}">
                <a16:creationId xmlns:a16="http://schemas.microsoft.com/office/drawing/2014/main" id="{65B09571-A0C4-4B04-88F5-156714AE33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8544" y="3637944"/>
            <a:ext cx="2952000" cy="807184"/>
          </a:xfrm>
          <a:prstGeom prst="rect">
            <a:avLst/>
          </a:prstGeom>
        </p:spPr>
      </p:pic>
      <p:pic>
        <p:nvPicPr>
          <p:cNvPr id="6" name="Picture 4" descr="Afficher l’image source">
            <a:extLst>
              <a:ext uri="{FF2B5EF4-FFF2-40B4-BE49-F238E27FC236}">
                <a16:creationId xmlns:a16="http://schemas.microsoft.com/office/drawing/2014/main" id="{D48F2E55-6F07-4DA9-83CC-D48EF44360DE}"/>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5029" y="4695762"/>
            <a:ext cx="3852000" cy="7043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de Net Reviews">
            <a:extLst>
              <a:ext uri="{FF2B5EF4-FFF2-40B4-BE49-F238E27FC236}">
                <a16:creationId xmlns:a16="http://schemas.microsoft.com/office/drawing/2014/main" id="{BD29EB91-F6C5-49EF-9BEF-ABA4F30752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2731" y="2684439"/>
            <a:ext cx="1512000" cy="1512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Not So Dark - logo">
            <a:extLst>
              <a:ext uri="{FF2B5EF4-FFF2-40B4-BE49-F238E27FC236}">
                <a16:creationId xmlns:a16="http://schemas.microsoft.com/office/drawing/2014/main" id="{CB67D5CC-E604-4249-B2CE-D10DA143C24D}"/>
              </a:ext>
            </a:extLst>
          </p:cNvPr>
          <p:cNvSpPr>
            <a:spLocks noChangeAspect="1" noChangeArrowheads="1"/>
          </p:cNvSpPr>
          <p:nvPr/>
        </p:nvSpPr>
        <p:spPr bwMode="auto">
          <a:xfrm>
            <a:off x="9830345" y="7698077"/>
            <a:ext cx="1952600" cy="19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Picture 10" descr="Accueil | Monsieur-Sticker.fr">
            <a:extLst>
              <a:ext uri="{FF2B5EF4-FFF2-40B4-BE49-F238E27FC236}">
                <a16:creationId xmlns:a16="http://schemas.microsoft.com/office/drawing/2014/main" id="{D31F969A-22BE-409F-88A9-638A13E06E1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39396" y="8160795"/>
            <a:ext cx="2304000" cy="1363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King Marcel">
            <a:extLst>
              <a:ext uri="{FF2B5EF4-FFF2-40B4-BE49-F238E27FC236}">
                <a16:creationId xmlns:a16="http://schemas.microsoft.com/office/drawing/2014/main" id="{146D8F69-F5DF-4165-B4FC-806FFB438A6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5764" y="7709153"/>
            <a:ext cx="2195497" cy="12947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Jouffre, Ateliers Créatifs - Membres : ComiteBellecour">
            <a:extLst>
              <a:ext uri="{FF2B5EF4-FFF2-40B4-BE49-F238E27FC236}">
                <a16:creationId xmlns:a16="http://schemas.microsoft.com/office/drawing/2014/main" id="{48A1798E-5361-4F13-8B66-A819A83B81D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631599" y="7946734"/>
            <a:ext cx="1123711" cy="11237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Odiora,des bijoux d'oreilles artisanaux et innovants - ANDY IN THE CITY">
            <a:extLst>
              <a:ext uri="{FF2B5EF4-FFF2-40B4-BE49-F238E27FC236}">
                <a16:creationId xmlns:a16="http://schemas.microsoft.com/office/drawing/2014/main" id="{9082E6A8-8FCD-4576-814C-FCAAF7F2EA0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321392" y="8353804"/>
            <a:ext cx="3050212" cy="92332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F8B3C932-87A8-459B-8223-5B6743E706A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479808" y="4698859"/>
            <a:ext cx="4172072" cy="923328"/>
          </a:xfrm>
          <a:prstGeom prst="rect">
            <a:avLst/>
          </a:prstGeom>
        </p:spPr>
      </p:pic>
      <p:pic>
        <p:nvPicPr>
          <p:cNvPr id="15" name="Image 14">
            <a:extLst>
              <a:ext uri="{FF2B5EF4-FFF2-40B4-BE49-F238E27FC236}">
                <a16:creationId xmlns:a16="http://schemas.microsoft.com/office/drawing/2014/main" id="{F2DF44B5-A4FD-4767-AD31-1816BBE6BFBA}"/>
              </a:ext>
            </a:extLst>
          </p:cNvPr>
          <p:cNvPicPr>
            <a:picLocks noChangeAspect="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94755" y="6180455"/>
            <a:ext cx="1629625" cy="963747"/>
          </a:xfrm>
          <a:prstGeom prst="rect">
            <a:avLst/>
          </a:prstGeom>
        </p:spPr>
      </p:pic>
      <p:pic>
        <p:nvPicPr>
          <p:cNvPr id="16" name="Picture 10">
            <a:extLst>
              <a:ext uri="{FF2B5EF4-FFF2-40B4-BE49-F238E27FC236}">
                <a16:creationId xmlns:a16="http://schemas.microsoft.com/office/drawing/2014/main" id="{E620C279-C333-45B6-A145-AE3B8FEF5A81}"/>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345322" y="6898438"/>
            <a:ext cx="3297187" cy="92332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8A3C82D4-788E-F468-109B-1F0A129E3845}"/>
              </a:ext>
            </a:extLst>
          </p:cNvPr>
          <p:cNvPicPr>
            <a:picLocks noChangeAspect="1"/>
          </p:cNvPicPr>
          <p:nvPr/>
        </p:nvPicPr>
        <p:blipFill>
          <a:blip r:embed="rId12"/>
          <a:stretch>
            <a:fillRect/>
          </a:stretch>
        </p:blipFill>
        <p:spPr>
          <a:xfrm>
            <a:off x="5447749" y="3194844"/>
            <a:ext cx="4019550" cy="1133475"/>
          </a:xfrm>
          <a:prstGeom prst="rect">
            <a:avLst/>
          </a:prstGeom>
        </p:spPr>
      </p:pic>
      <p:pic>
        <p:nvPicPr>
          <p:cNvPr id="3" name="Image 2">
            <a:extLst>
              <a:ext uri="{FF2B5EF4-FFF2-40B4-BE49-F238E27FC236}">
                <a16:creationId xmlns:a16="http://schemas.microsoft.com/office/drawing/2014/main" id="{0FC2EBC7-9D68-2A14-8700-23815A7C176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5375560" y="3379043"/>
            <a:ext cx="3276000" cy="1638000"/>
          </a:xfrm>
          <a:prstGeom prst="rect">
            <a:avLst/>
          </a:prstGeom>
        </p:spPr>
      </p:pic>
      <p:pic>
        <p:nvPicPr>
          <p:cNvPr id="11" name="Image 10">
            <a:extLst>
              <a:ext uri="{FF2B5EF4-FFF2-40B4-BE49-F238E27FC236}">
                <a16:creationId xmlns:a16="http://schemas.microsoft.com/office/drawing/2014/main" id="{EF9536C4-1692-A53C-3616-2C810D217DF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63561" y="5647257"/>
            <a:ext cx="4851443" cy="2070712"/>
          </a:xfrm>
          <a:prstGeom prst="rect">
            <a:avLst/>
          </a:prstGeom>
        </p:spPr>
      </p:pic>
      <p:pic>
        <p:nvPicPr>
          <p:cNvPr id="1026" name="Picture 2">
            <a:extLst>
              <a:ext uri="{FF2B5EF4-FFF2-40B4-BE49-F238E27FC236}">
                <a16:creationId xmlns:a16="http://schemas.microsoft.com/office/drawing/2014/main" id="{DBD0A6FD-52E8-BD90-25D2-63C08AA4ECB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4937773" y="5303923"/>
            <a:ext cx="32893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18">
            <a:extLst>
              <a:ext uri="{FF2B5EF4-FFF2-40B4-BE49-F238E27FC236}">
                <a16:creationId xmlns:a16="http://schemas.microsoft.com/office/drawing/2014/main" id="{B62CE601-3EA7-CE87-3374-8345F6902C95}"/>
              </a:ext>
            </a:extLst>
          </p:cNvPr>
          <p:cNvPicPr>
            <a:picLocks noChangeAspect="1"/>
          </p:cNvPicPr>
          <p:nvPr/>
        </p:nvPicPr>
        <p:blipFill>
          <a:blip r:embed="rId16"/>
          <a:stretch>
            <a:fillRect/>
          </a:stretch>
        </p:blipFill>
        <p:spPr>
          <a:xfrm>
            <a:off x="16568828" y="7149573"/>
            <a:ext cx="1470982" cy="963747"/>
          </a:xfrm>
          <a:prstGeom prst="rect">
            <a:avLst/>
          </a:prstGeom>
        </p:spPr>
      </p:pic>
      <p:pic>
        <p:nvPicPr>
          <p:cNvPr id="20" name="Image 20" descr="Une image contenant logo&#10;&#10;Description générée automatiquement">
            <a:extLst>
              <a:ext uri="{FF2B5EF4-FFF2-40B4-BE49-F238E27FC236}">
                <a16:creationId xmlns:a16="http://schemas.microsoft.com/office/drawing/2014/main" id="{A5EF66BC-BB8F-6D7C-0F97-E37C4964791C}"/>
              </a:ext>
            </a:extLst>
          </p:cNvPr>
          <p:cNvPicPr>
            <a:picLocks noChangeAspect="1"/>
          </p:cNvPicPr>
          <p:nvPr/>
        </p:nvPicPr>
        <p:blipFill>
          <a:blip r:embed="rId17"/>
          <a:stretch>
            <a:fillRect/>
          </a:stretch>
        </p:blipFill>
        <p:spPr>
          <a:xfrm>
            <a:off x="12797354" y="3126174"/>
            <a:ext cx="2620492" cy="907764"/>
          </a:xfrm>
          <a:prstGeom prst="rect">
            <a:avLst/>
          </a:prstGeom>
        </p:spPr>
      </p:pic>
      <p:pic>
        <p:nvPicPr>
          <p:cNvPr id="21" name="Image 21" descr="Une image contenant texte, horloge&#10;&#10;Description générée automatiquement">
            <a:extLst>
              <a:ext uri="{FF2B5EF4-FFF2-40B4-BE49-F238E27FC236}">
                <a16:creationId xmlns:a16="http://schemas.microsoft.com/office/drawing/2014/main" id="{5C193C78-05AD-CF1B-CB84-8C32EA5232C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1961752" y="5497848"/>
            <a:ext cx="2060878" cy="784739"/>
          </a:xfrm>
          <a:prstGeom prst="rect">
            <a:avLst/>
          </a:prstGeom>
        </p:spPr>
      </p:pic>
    </p:spTree>
    <p:extLst>
      <p:ext uri="{BB962C8B-B14F-4D97-AF65-F5344CB8AC3E}">
        <p14:creationId xmlns:p14="http://schemas.microsoft.com/office/powerpoint/2010/main" val="385803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13473D-E39D-D94B-8BBF-1CD4F3649E96}"/>
              </a:ext>
            </a:extLst>
          </p:cNvPr>
          <p:cNvSpPr>
            <a:spLocks noGrp="1"/>
          </p:cNvSpPr>
          <p:nvPr>
            <p:ph type="body" sz="quarter" idx="10"/>
          </p:nvPr>
        </p:nvSpPr>
        <p:spPr>
          <a:xfrm>
            <a:off x="5022850" y="4070638"/>
            <a:ext cx="3352800" cy="1395802"/>
          </a:xfrm>
        </p:spPr>
        <p:txBody>
          <a:bodyPr/>
          <a:lstStyle/>
          <a:p>
            <a:r>
              <a:rPr lang="fr-FR">
                <a:latin typeface="Tahoma" panose="020B0604030504040204" pitchFamily="34" charset="0"/>
                <a:ea typeface="Tahoma" panose="020B0604030504040204" pitchFamily="34" charset="0"/>
                <a:cs typeface="Tahoma" panose="020B0604030504040204" pitchFamily="34" charset="0"/>
              </a:rPr>
              <a:t>0</a:t>
            </a:r>
            <a:r>
              <a:rPr lang="en-001">
                <a:latin typeface="Tahoma" panose="020B0604030504040204" pitchFamily="34" charset="0"/>
                <a:ea typeface="Tahoma" panose="020B0604030504040204" pitchFamily="34" charset="0"/>
                <a:cs typeface="Tahoma" panose="020B0604030504040204" pitchFamily="34" charset="0"/>
              </a:rPr>
              <a:t>5</a:t>
            </a: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texte 2">
            <a:extLst>
              <a:ext uri="{FF2B5EF4-FFF2-40B4-BE49-F238E27FC236}">
                <a16:creationId xmlns:a16="http://schemas.microsoft.com/office/drawing/2014/main" id="{D6BC05E6-7B61-324B-9ABD-94BDAB78F301}"/>
              </a:ext>
            </a:extLst>
          </p:cNvPr>
          <p:cNvSpPr>
            <a:spLocks noGrp="1"/>
          </p:cNvSpPr>
          <p:nvPr>
            <p:ph type="body" sz="quarter" idx="11"/>
          </p:nvPr>
        </p:nvSpPr>
        <p:spPr>
          <a:xfrm>
            <a:off x="4191000" y="5947063"/>
            <a:ext cx="12725400" cy="2705100"/>
          </a:xfrm>
        </p:spPr>
        <p:txBody>
          <a:bodyPr/>
          <a:lstStyle/>
          <a:p>
            <a:r>
              <a:rPr lang="fr-FR" sz="8600">
                <a:latin typeface="Tahoma" panose="020B0604030504040204" pitchFamily="34" charset="0"/>
                <a:ea typeface="Tahoma" panose="020B0604030504040204" pitchFamily="34" charset="0"/>
                <a:cs typeface="Tahoma" panose="020B0604030504040204" pitchFamily="34" charset="0"/>
              </a:rPr>
              <a:t>L’équipe Acting</a:t>
            </a:r>
          </a:p>
        </p:txBody>
      </p:sp>
      <p:sp>
        <p:nvSpPr>
          <p:cNvPr id="4" name="object 4">
            <a:extLst>
              <a:ext uri="{FF2B5EF4-FFF2-40B4-BE49-F238E27FC236}">
                <a16:creationId xmlns:a16="http://schemas.microsoft.com/office/drawing/2014/main" id="{A9EFD3AD-4FEB-A540-AEF9-F7FD40B4E612}"/>
              </a:ext>
            </a:extLst>
          </p:cNvPr>
          <p:cNvSpPr/>
          <p:nvPr/>
        </p:nvSpPr>
        <p:spPr>
          <a:xfrm>
            <a:off x="4285854" y="4373130"/>
            <a:ext cx="517525" cy="967740"/>
          </a:xfrm>
          <a:custGeom>
            <a:avLst/>
            <a:gdLst/>
            <a:ahLst/>
            <a:cxnLst/>
            <a:rect l="l" t="t" r="r" b="b"/>
            <a:pathLst>
              <a:path w="517525" h="967739">
                <a:moveTo>
                  <a:pt x="517505" y="0"/>
                </a:moveTo>
                <a:lnTo>
                  <a:pt x="330961" y="0"/>
                </a:lnTo>
                <a:lnTo>
                  <a:pt x="0" y="967509"/>
                </a:lnTo>
                <a:lnTo>
                  <a:pt x="185119" y="967509"/>
                </a:lnTo>
                <a:lnTo>
                  <a:pt x="517505" y="0"/>
                </a:lnTo>
                <a:close/>
              </a:path>
            </a:pathLst>
          </a:custGeom>
          <a:solidFill>
            <a:srgbClr val="FF9700"/>
          </a:solidFill>
        </p:spPr>
        <p:txBody>
          <a:bodyPr wrap="square" lIns="0" tIns="0" rIns="0" bIns="0" rtlCol="0"/>
          <a:lstStyle/>
          <a:p>
            <a:endParaRPr/>
          </a:p>
        </p:txBody>
      </p:sp>
    </p:spTree>
    <p:extLst>
      <p:ext uri="{BB962C8B-B14F-4D97-AF65-F5344CB8AC3E}">
        <p14:creationId xmlns:p14="http://schemas.microsoft.com/office/powerpoint/2010/main" val="3224835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11">
            <a:extLst>
              <a:ext uri="{FF2B5EF4-FFF2-40B4-BE49-F238E27FC236}">
                <a16:creationId xmlns:a16="http://schemas.microsoft.com/office/drawing/2014/main" id="{C94ABFF4-0819-A196-C52D-031C1C7995D6}"/>
              </a:ext>
            </a:extLst>
          </p:cNvPr>
          <p:cNvSpPr/>
          <p:nvPr/>
        </p:nvSpPr>
        <p:spPr>
          <a:xfrm>
            <a:off x="7079248" y="5018368"/>
            <a:ext cx="567404" cy="106085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2B3C77"/>
          </a:solidFill>
        </p:spPr>
        <p:txBody>
          <a:bodyPr wrap="square" lIns="0" tIns="0" rIns="0" bIns="0" rtlCol="0"/>
          <a:lstStyle/>
          <a:p>
            <a:endParaRPr>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sp>
        <p:nvSpPr>
          <p:cNvPr id="2" name="Titre 1">
            <a:extLst>
              <a:ext uri="{FF2B5EF4-FFF2-40B4-BE49-F238E27FC236}">
                <a16:creationId xmlns:a16="http://schemas.microsoft.com/office/drawing/2014/main" id="{84D99ED3-5F53-9B4F-BAFB-519064EF5CA9}"/>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1548E8D8-D614-764D-815C-37782A485FCD}"/>
              </a:ext>
            </a:extLst>
          </p:cNvPr>
          <p:cNvSpPr>
            <a:spLocks noGrp="1"/>
          </p:cNvSpPr>
          <p:nvPr>
            <p:ph type="sldNum" sz="quarter" idx="7"/>
          </p:nvPr>
        </p:nvSpPr>
        <p:spPr/>
        <p:txBody>
          <a:bodyPr/>
          <a:lstStyle/>
          <a:p>
            <a:pPr algn="l"/>
            <a:fld id="{B6F15528-21DE-4FAA-801E-634DDDAF4B2B}" type="slidenum">
              <a:rPr lang="fr-FR" smtClean="0"/>
              <a:pPr algn="l"/>
              <a:t>27</a:t>
            </a:fld>
            <a:endParaRPr lang="fr-FR"/>
          </a:p>
        </p:txBody>
      </p:sp>
      <p:sp>
        <p:nvSpPr>
          <p:cNvPr id="8" name="Rectangle 7">
            <a:extLst>
              <a:ext uri="{FF2B5EF4-FFF2-40B4-BE49-F238E27FC236}">
                <a16:creationId xmlns:a16="http://schemas.microsoft.com/office/drawing/2014/main" id="{061ED52B-B9A5-994E-B95A-AC884D0D01FE}"/>
              </a:ext>
            </a:extLst>
          </p:cNvPr>
          <p:cNvSpPr/>
          <p:nvPr/>
        </p:nvSpPr>
        <p:spPr>
          <a:xfrm>
            <a:off x="1968387" y="1477871"/>
            <a:ext cx="13464902" cy="923330"/>
          </a:xfrm>
          <a:prstGeom prst="rect">
            <a:avLst/>
          </a:prstGeom>
        </p:spPr>
        <p:txBody>
          <a:bodyPr wrap="square">
            <a:spAutoFit/>
          </a:bodyPr>
          <a:lstStyle/>
          <a:p>
            <a:r>
              <a:rPr lang="fr-FR" sz="5400" b="1" spc="-150">
                <a:solidFill>
                  <a:srgbClr val="2B3C77"/>
                </a:solidFill>
                <a:latin typeface="Tahoma" panose="020B0604030504040204" pitchFamily="34" charset="0"/>
                <a:ea typeface="Tahoma" panose="020B0604030504040204" pitchFamily="34" charset="0"/>
                <a:cs typeface="Tahoma" panose="020B0604030504040204" pitchFamily="34" charset="0"/>
              </a:rPr>
              <a:t>Nos implantations</a:t>
            </a:r>
          </a:p>
        </p:txBody>
      </p:sp>
      <p:sp>
        <p:nvSpPr>
          <p:cNvPr id="3" name="Rectangle 2">
            <a:extLst>
              <a:ext uri="{FF2B5EF4-FFF2-40B4-BE49-F238E27FC236}">
                <a16:creationId xmlns:a16="http://schemas.microsoft.com/office/drawing/2014/main" id="{4DC3B807-4579-A64C-AB03-EF3C42BD4DF3}"/>
              </a:ext>
            </a:extLst>
          </p:cNvPr>
          <p:cNvSpPr/>
          <p:nvPr/>
        </p:nvSpPr>
        <p:spPr>
          <a:xfrm>
            <a:off x="2015196" y="2566008"/>
            <a:ext cx="10052050" cy="861774"/>
          </a:xfrm>
          <a:prstGeom prst="rect">
            <a:avLst/>
          </a:prstGeom>
        </p:spPr>
        <p:txBody>
          <a:bodyPr>
            <a:spAutoFit/>
          </a:bodyPr>
          <a:lstStyle/>
          <a:p>
            <a:pPr lvl="0"/>
            <a:r>
              <a:rPr lang="fr-FR" sz="2500" spc="5">
                <a:solidFill>
                  <a:srgbClr val="2B3C77"/>
                </a:solidFill>
                <a:latin typeface="Tahoma" panose="020B0604030504040204" pitchFamily="34" charset="0"/>
                <a:ea typeface="Tahoma" panose="020B0604030504040204" pitchFamily="34" charset="0"/>
                <a:cs typeface="Tahoma" panose="020B0604030504040204" pitchFamily="34" charset="0"/>
              </a:rPr>
              <a:t>Une implantation au plus près des entrepreneurs</a:t>
            </a:r>
          </a:p>
          <a:p>
            <a:pPr lvl="0"/>
            <a:r>
              <a:rPr lang="fr-FR" sz="2500" spc="5">
                <a:solidFill>
                  <a:srgbClr val="2B3C77"/>
                </a:solidFill>
                <a:latin typeface="Tahoma" panose="020B0604030504040204" pitchFamily="34" charset="0"/>
                <a:ea typeface="Tahoma" panose="020B0604030504040204" pitchFamily="34" charset="0"/>
                <a:cs typeface="Tahoma" panose="020B0604030504040204" pitchFamily="34" charset="0"/>
              </a:rPr>
              <a:t>Une couverture des régions les plus dynamiques de France</a:t>
            </a:r>
          </a:p>
        </p:txBody>
      </p:sp>
      <p:pic>
        <p:nvPicPr>
          <p:cNvPr id="4" name="Image 3">
            <a:extLst>
              <a:ext uri="{FF2B5EF4-FFF2-40B4-BE49-F238E27FC236}">
                <a16:creationId xmlns:a16="http://schemas.microsoft.com/office/drawing/2014/main" id="{23E00F37-D39D-0C44-B526-3070D745E8D3}"/>
              </a:ext>
            </a:extLst>
          </p:cNvPr>
          <p:cNvPicPr>
            <a:picLocks noChangeAspect="1"/>
          </p:cNvPicPr>
          <p:nvPr/>
        </p:nvPicPr>
        <p:blipFill>
          <a:blip r:embed="rId3"/>
          <a:stretch>
            <a:fillRect/>
          </a:stretch>
        </p:blipFill>
        <p:spPr>
          <a:xfrm>
            <a:off x="10855197" y="1803464"/>
            <a:ext cx="8621707" cy="8290412"/>
          </a:xfrm>
          <a:prstGeom prst="rect">
            <a:avLst/>
          </a:prstGeom>
        </p:spPr>
      </p:pic>
      <p:pic>
        <p:nvPicPr>
          <p:cNvPr id="7" name="Image 6">
            <a:extLst>
              <a:ext uri="{FF2B5EF4-FFF2-40B4-BE49-F238E27FC236}">
                <a16:creationId xmlns:a16="http://schemas.microsoft.com/office/drawing/2014/main" id="{CC20B4D4-AD67-554E-853F-BCF2739486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88275" y="2982190"/>
            <a:ext cx="567867" cy="680038"/>
          </a:xfrm>
          <a:prstGeom prst="rect">
            <a:avLst/>
          </a:prstGeom>
        </p:spPr>
      </p:pic>
      <p:pic>
        <p:nvPicPr>
          <p:cNvPr id="30" name="Image 29">
            <a:extLst>
              <a:ext uri="{FF2B5EF4-FFF2-40B4-BE49-F238E27FC236}">
                <a16:creationId xmlns:a16="http://schemas.microsoft.com/office/drawing/2014/main" id="{E6DF207B-000D-3D4F-BD0D-43F76F9909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05143" y="5658371"/>
            <a:ext cx="567867" cy="680038"/>
          </a:xfrm>
          <a:prstGeom prst="rect">
            <a:avLst/>
          </a:prstGeom>
        </p:spPr>
      </p:pic>
      <p:pic>
        <p:nvPicPr>
          <p:cNvPr id="31" name="Image 30">
            <a:extLst>
              <a:ext uri="{FF2B5EF4-FFF2-40B4-BE49-F238E27FC236}">
                <a16:creationId xmlns:a16="http://schemas.microsoft.com/office/drawing/2014/main" id="{C4265B8D-4576-7245-AD01-6E7F1DE6AE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71604" y="7437558"/>
            <a:ext cx="567867" cy="680038"/>
          </a:xfrm>
          <a:prstGeom prst="rect">
            <a:avLst/>
          </a:prstGeom>
        </p:spPr>
      </p:pic>
      <p:pic>
        <p:nvPicPr>
          <p:cNvPr id="32" name="Image 31">
            <a:extLst>
              <a:ext uri="{FF2B5EF4-FFF2-40B4-BE49-F238E27FC236}">
                <a16:creationId xmlns:a16="http://schemas.microsoft.com/office/drawing/2014/main" id="{6A1C9C5C-0433-DB4C-9AE1-538B4325A1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49016" y="6518476"/>
            <a:ext cx="567867" cy="680038"/>
          </a:xfrm>
          <a:prstGeom prst="rect">
            <a:avLst/>
          </a:prstGeom>
        </p:spPr>
      </p:pic>
      <p:sp>
        <p:nvSpPr>
          <p:cNvPr id="36" name="Rectangle 35">
            <a:extLst>
              <a:ext uri="{FF2B5EF4-FFF2-40B4-BE49-F238E27FC236}">
                <a16:creationId xmlns:a16="http://schemas.microsoft.com/office/drawing/2014/main" id="{71C9AFB2-976C-6949-AD7D-6EA8FAB6CA2F}"/>
              </a:ext>
            </a:extLst>
          </p:cNvPr>
          <p:cNvSpPr/>
          <p:nvPr/>
        </p:nvSpPr>
        <p:spPr>
          <a:xfrm>
            <a:off x="15264231" y="3210439"/>
            <a:ext cx="1113422" cy="400110"/>
          </a:xfrm>
          <a:prstGeom prst="rect">
            <a:avLst/>
          </a:prstGeom>
        </p:spPr>
        <p:txBody>
          <a:bodyPr wrap="square" lIns="91440" tIns="45720" rIns="91440" bIns="45720" anchor="t">
            <a:spAutoFit/>
          </a:bodyPr>
          <a:lstStyle/>
          <a:p>
            <a:r>
              <a:rPr lang="fr-FR" sz="2000" b="1">
                <a:solidFill>
                  <a:schemeClr val="bg1"/>
                </a:solidFill>
                <a:latin typeface="Tahoma"/>
                <a:ea typeface="Tahoma"/>
                <a:cs typeface="Tahoma"/>
              </a:rPr>
              <a:t>Paris</a:t>
            </a:r>
          </a:p>
        </p:txBody>
      </p:sp>
      <p:sp>
        <p:nvSpPr>
          <p:cNvPr id="37" name="Rectangle 36">
            <a:extLst>
              <a:ext uri="{FF2B5EF4-FFF2-40B4-BE49-F238E27FC236}">
                <a16:creationId xmlns:a16="http://schemas.microsoft.com/office/drawing/2014/main" id="{AB638502-D05E-D74F-A3AA-545DD6BD4335}"/>
              </a:ext>
            </a:extLst>
          </p:cNvPr>
          <p:cNvSpPr/>
          <p:nvPr/>
        </p:nvSpPr>
        <p:spPr>
          <a:xfrm>
            <a:off x="14961962" y="5754653"/>
            <a:ext cx="1032367" cy="400110"/>
          </a:xfrm>
          <a:prstGeom prst="rect">
            <a:avLst/>
          </a:prstGeom>
        </p:spPr>
        <p:txBody>
          <a:bodyPr wrap="square" lIns="91440" tIns="45720" rIns="91440" bIns="45720" anchor="t">
            <a:spAutoFit/>
          </a:bodyPr>
          <a:lstStyle/>
          <a:p>
            <a:r>
              <a:rPr lang="fr-FR" sz="2000" b="1">
                <a:solidFill>
                  <a:schemeClr val="bg1"/>
                </a:solidFill>
                <a:latin typeface="Tahoma"/>
                <a:ea typeface="Tahoma"/>
                <a:cs typeface="Tahoma"/>
              </a:rPr>
              <a:t>Lyon</a:t>
            </a:r>
          </a:p>
        </p:txBody>
      </p:sp>
      <p:sp>
        <p:nvSpPr>
          <p:cNvPr id="38" name="Rectangle 37">
            <a:extLst>
              <a:ext uri="{FF2B5EF4-FFF2-40B4-BE49-F238E27FC236}">
                <a16:creationId xmlns:a16="http://schemas.microsoft.com/office/drawing/2014/main" id="{3BF00BE3-A5CC-134B-9946-566B51835991}"/>
              </a:ext>
            </a:extLst>
          </p:cNvPr>
          <p:cNvSpPr/>
          <p:nvPr/>
        </p:nvSpPr>
        <p:spPr>
          <a:xfrm>
            <a:off x="16628110" y="7577573"/>
            <a:ext cx="1444736" cy="400110"/>
          </a:xfrm>
          <a:prstGeom prst="rect">
            <a:avLst/>
          </a:prstGeom>
        </p:spPr>
        <p:txBody>
          <a:bodyPr wrap="square" lIns="91440" tIns="45720" rIns="91440" bIns="45720" anchor="t">
            <a:spAutoFit/>
          </a:bodyPr>
          <a:lstStyle/>
          <a:p>
            <a:r>
              <a:rPr lang="fr-FR" sz="2000" b="1">
                <a:solidFill>
                  <a:schemeClr val="bg1"/>
                </a:solidFill>
                <a:latin typeface="Tahoma"/>
                <a:ea typeface="Tahoma"/>
                <a:cs typeface="Tahoma"/>
              </a:rPr>
              <a:t>Marseille</a:t>
            </a:r>
          </a:p>
        </p:txBody>
      </p:sp>
      <p:sp>
        <p:nvSpPr>
          <p:cNvPr id="39" name="Rectangle 38">
            <a:extLst>
              <a:ext uri="{FF2B5EF4-FFF2-40B4-BE49-F238E27FC236}">
                <a16:creationId xmlns:a16="http://schemas.microsoft.com/office/drawing/2014/main" id="{EC0732CE-D4E5-3645-BFC2-95D7DB1BC143}"/>
              </a:ext>
            </a:extLst>
          </p:cNvPr>
          <p:cNvSpPr/>
          <p:nvPr/>
        </p:nvSpPr>
        <p:spPr>
          <a:xfrm>
            <a:off x="13738589" y="6777696"/>
            <a:ext cx="1547931" cy="400110"/>
          </a:xfrm>
          <a:prstGeom prst="rect">
            <a:avLst/>
          </a:prstGeom>
        </p:spPr>
        <p:txBody>
          <a:bodyPr wrap="square" lIns="91440" tIns="45720" rIns="91440" bIns="45720" anchor="t">
            <a:spAutoFit/>
          </a:bodyPr>
          <a:lstStyle/>
          <a:p>
            <a:r>
              <a:rPr lang="fr-FR" sz="2000" b="1">
                <a:solidFill>
                  <a:schemeClr val="bg1"/>
                </a:solidFill>
                <a:latin typeface="Tahoma"/>
                <a:ea typeface="Tahoma"/>
                <a:cs typeface="Tahoma"/>
              </a:rPr>
              <a:t>Bordeaux</a:t>
            </a:r>
          </a:p>
        </p:txBody>
      </p:sp>
      <p:sp>
        <p:nvSpPr>
          <p:cNvPr id="5" name="Rectangle 4">
            <a:extLst>
              <a:ext uri="{FF2B5EF4-FFF2-40B4-BE49-F238E27FC236}">
                <a16:creationId xmlns:a16="http://schemas.microsoft.com/office/drawing/2014/main" id="{25CA16E8-748B-329C-0ECE-9973680DC88E}"/>
              </a:ext>
            </a:extLst>
          </p:cNvPr>
          <p:cNvSpPr/>
          <p:nvPr/>
        </p:nvSpPr>
        <p:spPr>
          <a:xfrm>
            <a:off x="2012998" y="3980155"/>
            <a:ext cx="13464902" cy="646331"/>
          </a:xfrm>
          <a:prstGeom prst="rect">
            <a:avLst/>
          </a:prstGeom>
        </p:spPr>
        <p:txBody>
          <a:bodyPr wrap="square" lIns="91440" tIns="45720" rIns="91440" bIns="45720" anchor="t">
            <a:spAutoFit/>
          </a:bodyPr>
          <a:lstStyle/>
          <a:p>
            <a:r>
              <a:rPr lang="fr-FR" sz="3600" b="1" spc="-150">
                <a:solidFill>
                  <a:srgbClr val="FF9700"/>
                </a:solidFill>
                <a:latin typeface="Tahoma"/>
                <a:ea typeface="Tahoma"/>
                <a:cs typeface="Tahoma"/>
              </a:rPr>
              <a:t>NOS BUREAUX</a:t>
            </a:r>
            <a:endParaRPr lang="fr-FR" sz="3600" b="1" spc="-150">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Image 8">
            <a:extLst>
              <a:ext uri="{FF2B5EF4-FFF2-40B4-BE49-F238E27FC236}">
                <a16:creationId xmlns:a16="http://schemas.microsoft.com/office/drawing/2014/main" id="{EF77A36D-BA04-A83B-55E8-00178A232D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69693" y="4403751"/>
            <a:ext cx="567867" cy="680038"/>
          </a:xfrm>
          <a:prstGeom prst="rect">
            <a:avLst/>
          </a:prstGeom>
        </p:spPr>
      </p:pic>
      <p:sp>
        <p:nvSpPr>
          <p:cNvPr id="14" name="Rectangle 13">
            <a:extLst>
              <a:ext uri="{FF2B5EF4-FFF2-40B4-BE49-F238E27FC236}">
                <a16:creationId xmlns:a16="http://schemas.microsoft.com/office/drawing/2014/main" id="{84957521-B587-5ED3-F6EE-83A881FB7916}"/>
              </a:ext>
            </a:extLst>
          </p:cNvPr>
          <p:cNvSpPr/>
          <p:nvPr/>
        </p:nvSpPr>
        <p:spPr>
          <a:xfrm>
            <a:off x="13014877" y="4607684"/>
            <a:ext cx="1547931" cy="400110"/>
          </a:xfrm>
          <a:prstGeom prst="rect">
            <a:avLst/>
          </a:prstGeom>
        </p:spPr>
        <p:txBody>
          <a:bodyPr wrap="square" lIns="91440" tIns="45720" rIns="91440" bIns="45720" anchor="t">
            <a:spAutoFit/>
          </a:bodyPr>
          <a:lstStyle/>
          <a:p>
            <a:r>
              <a:rPr lang="fr-FR" sz="2000" b="1">
                <a:solidFill>
                  <a:schemeClr val="bg1"/>
                </a:solidFill>
                <a:latin typeface="Tahoma"/>
                <a:ea typeface="Tahoma"/>
                <a:cs typeface="Tahoma"/>
              </a:rPr>
              <a:t>Nantes</a:t>
            </a:r>
            <a:endParaRPr lang="fr-FR"/>
          </a:p>
        </p:txBody>
      </p:sp>
      <p:grpSp>
        <p:nvGrpSpPr>
          <p:cNvPr id="27" name="Groupe 26">
            <a:extLst>
              <a:ext uri="{FF2B5EF4-FFF2-40B4-BE49-F238E27FC236}">
                <a16:creationId xmlns:a16="http://schemas.microsoft.com/office/drawing/2014/main" id="{AF5A011A-E579-7961-9861-55F074486069}"/>
              </a:ext>
            </a:extLst>
          </p:cNvPr>
          <p:cNvGrpSpPr/>
          <p:nvPr/>
        </p:nvGrpSpPr>
        <p:grpSpPr>
          <a:xfrm>
            <a:off x="2175796" y="4896758"/>
            <a:ext cx="10204410" cy="1414165"/>
            <a:chOff x="2175796" y="5004877"/>
            <a:chExt cx="10204410" cy="1414165"/>
          </a:xfrm>
        </p:grpSpPr>
        <p:sp>
          <p:nvSpPr>
            <p:cNvPr id="13" name="Sous-titre 2">
              <a:extLst>
                <a:ext uri="{FF2B5EF4-FFF2-40B4-BE49-F238E27FC236}">
                  <a16:creationId xmlns:a16="http://schemas.microsoft.com/office/drawing/2014/main" id="{8764DB1A-3A3F-A949-ACF1-2F227AD9D940}"/>
                </a:ext>
              </a:extLst>
            </p:cNvPr>
            <p:cNvSpPr txBox="1">
              <a:spLocks/>
            </p:cNvSpPr>
            <p:nvPr/>
          </p:nvSpPr>
          <p:spPr>
            <a:xfrm>
              <a:off x="2919373" y="5004877"/>
              <a:ext cx="4635473" cy="1392379"/>
            </a:xfrm>
            <a:prstGeom prst="rect">
              <a:avLst/>
            </a:prstGeom>
          </p:spPr>
          <p:txBody>
            <a:bodyPr vert="horz"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a:solidFill>
                    <a:srgbClr val="FF9700"/>
                  </a:solidFill>
                  <a:latin typeface="Tahoma"/>
                  <a:ea typeface="Tahoma"/>
                  <a:cs typeface="Tahoma"/>
                </a:rPr>
                <a:t>Ile de France</a:t>
              </a:r>
              <a:endParaRPr lang="fr-FR" sz="2400" b="1">
                <a:solidFill>
                  <a:srgbClr val="FF9700"/>
                </a:solidFill>
                <a:latin typeface="Tahoma" panose="020B0604030504040204" pitchFamily="34" charset="0"/>
                <a:ea typeface="Tahoma" panose="020B0604030504040204" pitchFamily="34" charset="0"/>
                <a:cs typeface="Tahoma" panose="020B0604030504040204" pitchFamily="34" charset="0"/>
              </a:endParaRPr>
            </a:p>
            <a:p>
              <a:pPr marL="0" lvl="1" indent="0">
                <a:spcBef>
                  <a:spcPts val="600"/>
                </a:spcBef>
                <a:buClr>
                  <a:srgbClr val="002D86"/>
                </a:buClr>
                <a:buNone/>
                <a:defRPr/>
              </a:pPr>
              <a:r>
                <a:rPr lang="fr-FR" sz="2400" spc="5">
                  <a:solidFill>
                    <a:srgbClr val="2B3C77"/>
                  </a:solidFill>
                  <a:latin typeface="Tahoma"/>
                  <a:ea typeface="Tahoma"/>
                  <a:cs typeface="Tahoma"/>
                </a:rPr>
                <a:t>80 rue de Rochechouart,</a:t>
              </a:r>
              <a:br>
                <a:rPr lang="fr-FR" sz="2400" spc="5">
                  <a:latin typeface="Tahoma" panose="020B0604030504040204" pitchFamily="34" charset="0"/>
                  <a:ea typeface="Tahoma" panose="020B0604030504040204" pitchFamily="34" charset="0"/>
                  <a:cs typeface="Tahoma" panose="020B0604030504040204" pitchFamily="34" charset="0"/>
                </a:rPr>
              </a:br>
              <a:r>
                <a:rPr lang="fr-FR" sz="2400" spc="5">
                  <a:solidFill>
                    <a:srgbClr val="2B3C77"/>
                  </a:solidFill>
                  <a:latin typeface="Tahoma"/>
                  <a:ea typeface="Tahoma"/>
                  <a:cs typeface="Tahoma"/>
                </a:rPr>
                <a:t>75009 PARIS</a:t>
              </a:r>
            </a:p>
            <a:p>
              <a:pPr marL="356870" lvl="1" indent="-356870">
                <a:spcBef>
                  <a:spcPts val="600"/>
                </a:spcBef>
                <a:buClr>
                  <a:srgbClr val="002D86"/>
                </a:buClr>
                <a:buFont typeface="Arial" panose="020B0604020202020204" pitchFamily="34" charset="0"/>
                <a:buChar char="•"/>
                <a:defRPr/>
              </a:pPr>
              <a:endParaRPr lang="fr-FR" sz="240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Sous-titre 2">
              <a:extLst>
                <a:ext uri="{FF2B5EF4-FFF2-40B4-BE49-F238E27FC236}">
                  <a16:creationId xmlns:a16="http://schemas.microsoft.com/office/drawing/2014/main" id="{5BD819CF-34E1-4B46-8DB0-0FB9C86355C6}"/>
                </a:ext>
              </a:extLst>
            </p:cNvPr>
            <p:cNvSpPr txBox="1">
              <a:spLocks/>
            </p:cNvSpPr>
            <p:nvPr/>
          </p:nvSpPr>
          <p:spPr>
            <a:xfrm>
              <a:off x="7744733" y="5026663"/>
              <a:ext cx="4635473" cy="1392379"/>
            </a:xfrm>
            <a:prstGeom prst="rect">
              <a:avLst/>
            </a:prstGeom>
          </p:spPr>
          <p:txBody>
            <a:bodyPr vert="horz"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a:solidFill>
                    <a:srgbClr val="FF9700"/>
                  </a:solidFill>
                  <a:latin typeface="Tahoma"/>
                  <a:ea typeface="Tahoma"/>
                  <a:cs typeface="Tahoma"/>
                </a:rPr>
                <a:t>Sud et Occitanie</a:t>
              </a:r>
              <a:endParaRPr lang="fr-FR" sz="2400" b="1">
                <a:solidFill>
                  <a:srgbClr val="FF97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fr-FR" sz="2400" spc="5">
                  <a:solidFill>
                    <a:srgbClr val="2B3C77"/>
                  </a:solidFill>
                  <a:latin typeface="Tahoma"/>
                  <a:ea typeface="Tahoma"/>
                  <a:cs typeface="Tahoma"/>
                </a:rPr>
                <a:t>35 rue Pierre Puget</a:t>
              </a:r>
              <a:br>
                <a:rPr lang="fr-FR" sz="2400" spc="5">
                  <a:latin typeface="Tahoma" panose="020B0604030504040204" pitchFamily="34" charset="0"/>
                  <a:ea typeface="Tahoma" panose="020B0604030504040204" pitchFamily="34" charset="0"/>
                  <a:cs typeface="Tahoma" panose="020B0604030504040204" pitchFamily="34" charset="0"/>
                </a:rPr>
              </a:br>
              <a:r>
                <a:rPr lang="fr-FR" sz="2400" spc="5">
                  <a:solidFill>
                    <a:srgbClr val="2B3C77"/>
                  </a:solidFill>
                  <a:latin typeface="Tahoma"/>
                  <a:ea typeface="Tahoma"/>
                  <a:cs typeface="Tahoma"/>
                </a:rPr>
                <a:t>13006 MARSEILLE</a:t>
              </a:r>
              <a:endParaRPr lang="fr-FR" sz="2400">
                <a:solidFill>
                  <a:schemeClr val="bg2">
                    <a:lumMod val="10000"/>
                  </a:schemeClr>
                </a:solidFill>
                <a:latin typeface="Tahoma"/>
                <a:ea typeface="Tahoma"/>
                <a:cs typeface="Tahoma"/>
              </a:endParaRPr>
            </a:p>
          </p:txBody>
        </p:sp>
        <p:sp>
          <p:nvSpPr>
            <p:cNvPr id="12" name="object 11">
              <a:extLst>
                <a:ext uri="{FF2B5EF4-FFF2-40B4-BE49-F238E27FC236}">
                  <a16:creationId xmlns:a16="http://schemas.microsoft.com/office/drawing/2014/main" id="{92E2AB68-56F3-C644-9BC7-43403D5880C4}"/>
                </a:ext>
              </a:extLst>
            </p:cNvPr>
            <p:cNvSpPr/>
            <p:nvPr/>
          </p:nvSpPr>
          <p:spPr>
            <a:xfrm>
              <a:off x="2175796" y="5113373"/>
              <a:ext cx="567404" cy="106085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2B3C77"/>
            </a:solidFill>
          </p:spPr>
          <p:txBody>
            <a:bodyPr wrap="square" lIns="0" tIns="0" rIns="0" bIns="0" rtlCol="0"/>
            <a:lstStyle/>
            <a:p>
              <a:endParaRPr>
                <a:solidFill>
                  <a:srgbClr val="EFEFEF"/>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Sous-titre 2">
            <a:extLst>
              <a:ext uri="{FF2B5EF4-FFF2-40B4-BE49-F238E27FC236}">
                <a16:creationId xmlns:a16="http://schemas.microsoft.com/office/drawing/2014/main" id="{A7ED27EB-85F3-6A4F-9F3D-FBAFB89C37CC}"/>
              </a:ext>
            </a:extLst>
          </p:cNvPr>
          <p:cNvSpPr txBox="1">
            <a:spLocks/>
          </p:cNvSpPr>
          <p:nvPr/>
        </p:nvSpPr>
        <p:spPr>
          <a:xfrm>
            <a:off x="2938905" y="6937307"/>
            <a:ext cx="4635473" cy="1392379"/>
          </a:xfrm>
          <a:prstGeom prst="rect">
            <a:avLst/>
          </a:prstGeom>
        </p:spPr>
        <p:txBody>
          <a:bodyPr vert="horz"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a:solidFill>
                  <a:srgbClr val="FF9700"/>
                </a:solidFill>
                <a:latin typeface="Tahoma"/>
                <a:ea typeface="Tahoma"/>
                <a:cs typeface="Tahoma"/>
              </a:rPr>
              <a:t>Auvergne Rhône-Alpes</a:t>
            </a:r>
            <a:endParaRPr lang="fr-FR" sz="2400" b="1">
              <a:solidFill>
                <a:srgbClr val="FF9700"/>
              </a:solidFill>
              <a:latin typeface="Tahoma" panose="020B0604030504040204" pitchFamily="34" charset="0"/>
              <a:ea typeface="Tahoma" panose="020B0604030504040204" pitchFamily="34" charset="0"/>
              <a:cs typeface="Tahoma" panose="020B0604030504040204" pitchFamily="34" charset="0"/>
            </a:endParaRPr>
          </a:p>
          <a:p>
            <a:pPr marL="0" lvl="1" indent="0">
              <a:spcBef>
                <a:spcPts val="600"/>
              </a:spcBef>
              <a:buClr>
                <a:srgbClr val="002D86"/>
              </a:buClr>
              <a:buNone/>
              <a:defRPr/>
            </a:pPr>
            <a:r>
              <a:rPr lang="fr-FR" sz="2400" spc="5">
                <a:solidFill>
                  <a:srgbClr val="2B3C77"/>
                </a:solidFill>
                <a:latin typeface="Tahoma"/>
                <a:ea typeface="Tahoma"/>
                <a:cs typeface="Tahoma"/>
              </a:rPr>
              <a:t>10 rue Casimir Périer,</a:t>
            </a:r>
            <a:br>
              <a:rPr lang="fr-FR" sz="2400" spc="5">
                <a:latin typeface="Tahoma" panose="020B0604030504040204" pitchFamily="34" charset="0"/>
                <a:ea typeface="Tahoma" panose="020B0604030504040204" pitchFamily="34" charset="0"/>
                <a:cs typeface="Tahoma" panose="020B0604030504040204" pitchFamily="34" charset="0"/>
              </a:rPr>
            </a:br>
            <a:r>
              <a:rPr lang="fr-FR" sz="2400" spc="5">
                <a:solidFill>
                  <a:srgbClr val="2B3C77"/>
                </a:solidFill>
                <a:latin typeface="Tahoma"/>
                <a:ea typeface="Tahoma"/>
                <a:cs typeface="Tahoma"/>
              </a:rPr>
              <a:t>69002 LYON</a:t>
            </a:r>
          </a:p>
          <a:p>
            <a:pPr marL="0" lvl="1" indent="0">
              <a:spcBef>
                <a:spcPts val="600"/>
              </a:spcBef>
              <a:buClr>
                <a:srgbClr val="002D86"/>
              </a:buClr>
              <a:buNone/>
              <a:defRPr/>
            </a:pPr>
            <a:endParaRPr lang="fr-FR" sz="240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5" name="object 11">
            <a:extLst>
              <a:ext uri="{FF2B5EF4-FFF2-40B4-BE49-F238E27FC236}">
                <a16:creationId xmlns:a16="http://schemas.microsoft.com/office/drawing/2014/main" id="{17520AF8-3971-5242-B6F5-7E5E62218BAF}"/>
              </a:ext>
            </a:extLst>
          </p:cNvPr>
          <p:cNvSpPr/>
          <p:nvPr/>
        </p:nvSpPr>
        <p:spPr>
          <a:xfrm>
            <a:off x="7059751" y="6978381"/>
            <a:ext cx="567404" cy="106085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2B3C77"/>
          </a:solidFill>
        </p:spPr>
        <p:txBody>
          <a:bodyPr wrap="square" lIns="0" tIns="0" rIns="0" bIns="0" rtlCol="0"/>
          <a:lstStyle/>
          <a:p>
            <a:endParaRPr>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sp>
        <p:nvSpPr>
          <p:cNvPr id="26" name="Sous-titre 2">
            <a:extLst>
              <a:ext uri="{FF2B5EF4-FFF2-40B4-BE49-F238E27FC236}">
                <a16:creationId xmlns:a16="http://schemas.microsoft.com/office/drawing/2014/main" id="{F19BBB63-A51A-CE42-8B52-3044D02417A1}"/>
              </a:ext>
            </a:extLst>
          </p:cNvPr>
          <p:cNvSpPr txBox="1">
            <a:spLocks/>
          </p:cNvSpPr>
          <p:nvPr/>
        </p:nvSpPr>
        <p:spPr>
          <a:xfrm>
            <a:off x="7744733" y="6869883"/>
            <a:ext cx="5476492" cy="1392379"/>
          </a:xfrm>
          <a:prstGeom prst="rect">
            <a:avLst/>
          </a:prstGeom>
        </p:spPr>
        <p:txBody>
          <a:bodyPr vert="horz"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a:solidFill>
                  <a:srgbClr val="FF9700"/>
                </a:solidFill>
                <a:latin typeface="Tahoma"/>
                <a:ea typeface="Tahoma"/>
                <a:cs typeface="Tahoma"/>
              </a:rPr>
              <a:t>Nouvelle Aquitaine</a:t>
            </a:r>
            <a:endParaRPr lang="fr-FR" sz="2400" b="1">
              <a:solidFill>
                <a:srgbClr val="FF9700"/>
              </a:solidFill>
              <a:latin typeface="Tahoma" panose="020B0604030504040204" pitchFamily="34" charset="0"/>
              <a:ea typeface="Tahoma" panose="020B0604030504040204" pitchFamily="34" charset="0"/>
              <a:cs typeface="Tahoma" panose="020B0604030504040204" pitchFamily="34" charset="0"/>
            </a:endParaRPr>
          </a:p>
          <a:p>
            <a:pPr marL="0" lvl="1" indent="0">
              <a:spcBef>
                <a:spcPts val="600"/>
              </a:spcBef>
              <a:buClr>
                <a:srgbClr val="002D86"/>
              </a:buClr>
              <a:buNone/>
              <a:defRPr/>
            </a:pPr>
            <a:r>
              <a:rPr lang="fr-FR" sz="2400" spc="5">
                <a:solidFill>
                  <a:srgbClr val="2B3C77"/>
                </a:solidFill>
                <a:latin typeface="Tahoma" panose="020B0604030504040204" pitchFamily="34" charset="0"/>
                <a:ea typeface="Tahoma" panose="020B0604030504040204" pitchFamily="34" charset="0"/>
                <a:cs typeface="Tahoma" panose="020B0604030504040204" pitchFamily="34" charset="0"/>
              </a:rPr>
              <a:t>Cité Numérique, </a:t>
            </a:r>
          </a:p>
          <a:p>
            <a:pPr marL="0" lvl="1" indent="0">
              <a:spcBef>
                <a:spcPts val="200"/>
              </a:spcBef>
              <a:buClr>
                <a:srgbClr val="002D86"/>
              </a:buClr>
              <a:buNone/>
              <a:defRPr/>
            </a:pPr>
            <a:r>
              <a:rPr lang="fr-FR" sz="2400" spc="5">
                <a:solidFill>
                  <a:srgbClr val="2B3C77"/>
                </a:solidFill>
                <a:latin typeface="Tahoma" panose="020B0604030504040204" pitchFamily="34" charset="0"/>
                <a:ea typeface="Tahoma" panose="020B0604030504040204" pitchFamily="34" charset="0"/>
                <a:cs typeface="Tahoma" panose="020B0604030504040204" pitchFamily="34" charset="0"/>
              </a:rPr>
              <a:t>2 Rue Marc Sangnier</a:t>
            </a:r>
          </a:p>
          <a:p>
            <a:pPr marL="0" lvl="1" indent="0">
              <a:spcBef>
                <a:spcPts val="200"/>
              </a:spcBef>
              <a:buClr>
                <a:srgbClr val="002D86"/>
              </a:buClr>
              <a:buNone/>
              <a:defRPr/>
            </a:pPr>
            <a:r>
              <a:rPr lang="fr-FR" sz="2400" spc="5">
                <a:solidFill>
                  <a:srgbClr val="2B3C77"/>
                </a:solidFill>
                <a:latin typeface="Tahoma" panose="020B0604030504040204" pitchFamily="34" charset="0"/>
                <a:ea typeface="Tahoma" panose="020B0604030504040204" pitchFamily="34" charset="0"/>
                <a:cs typeface="Tahoma" panose="020B0604030504040204" pitchFamily="34" charset="0"/>
              </a:rPr>
              <a:t>33130 BEGLES</a:t>
            </a:r>
          </a:p>
          <a:p>
            <a:pPr marL="356870" lvl="1" indent="-356870">
              <a:spcBef>
                <a:spcPts val="600"/>
              </a:spcBef>
              <a:buClr>
                <a:srgbClr val="002D86"/>
              </a:buClr>
              <a:buFont typeface="Arial" panose="020B0604020202020204" pitchFamily="34" charset="0"/>
              <a:buChar char="•"/>
              <a:defRPr/>
            </a:pPr>
            <a:endParaRPr lang="fr-FR" sz="240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object 11">
            <a:extLst>
              <a:ext uri="{FF2B5EF4-FFF2-40B4-BE49-F238E27FC236}">
                <a16:creationId xmlns:a16="http://schemas.microsoft.com/office/drawing/2014/main" id="{A618255D-04EF-484F-9F82-DFC0B8083131}"/>
              </a:ext>
            </a:extLst>
          </p:cNvPr>
          <p:cNvSpPr/>
          <p:nvPr/>
        </p:nvSpPr>
        <p:spPr>
          <a:xfrm>
            <a:off x="2175796" y="7045804"/>
            <a:ext cx="567404" cy="106085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2B3C77"/>
          </a:solidFill>
        </p:spPr>
        <p:txBody>
          <a:bodyPr wrap="square" lIns="0" tIns="0" rIns="0" bIns="0" rtlCol="0"/>
          <a:lstStyle/>
          <a:p>
            <a:endParaRPr>
              <a:solidFill>
                <a:srgbClr val="EFEFEF"/>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e 19">
            <a:extLst>
              <a:ext uri="{FF2B5EF4-FFF2-40B4-BE49-F238E27FC236}">
                <a16:creationId xmlns:a16="http://schemas.microsoft.com/office/drawing/2014/main" id="{65981426-EAE8-632B-E41C-E42BBE967148}"/>
              </a:ext>
            </a:extLst>
          </p:cNvPr>
          <p:cNvGrpSpPr/>
          <p:nvPr/>
        </p:nvGrpSpPr>
        <p:grpSpPr>
          <a:xfrm>
            <a:off x="2159916" y="8883451"/>
            <a:ext cx="8695695" cy="1392379"/>
            <a:chOff x="2159916" y="8991570"/>
            <a:chExt cx="8695695" cy="1392379"/>
          </a:xfrm>
        </p:grpSpPr>
        <p:sp>
          <p:nvSpPr>
            <p:cNvPr id="15" name="object 11">
              <a:extLst>
                <a:ext uri="{FF2B5EF4-FFF2-40B4-BE49-F238E27FC236}">
                  <a16:creationId xmlns:a16="http://schemas.microsoft.com/office/drawing/2014/main" id="{F8377FEC-62AE-BB53-7C6A-10B25BC23BD9}"/>
                </a:ext>
              </a:extLst>
            </p:cNvPr>
            <p:cNvSpPr/>
            <p:nvPr/>
          </p:nvSpPr>
          <p:spPr>
            <a:xfrm>
              <a:off x="2159916" y="9100067"/>
              <a:ext cx="567404" cy="1060858"/>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2B3C77"/>
            </a:solidFill>
          </p:spPr>
          <p:txBody>
            <a:bodyPr wrap="square" lIns="0" tIns="0" rIns="0" bIns="0" rtlCol="0"/>
            <a:lstStyle/>
            <a:p>
              <a:endParaRPr>
                <a:solidFill>
                  <a:srgbClr val="EFEFEF"/>
                </a:solidFill>
                <a:latin typeface="Tahoma" panose="020B0604030504040204" pitchFamily="34" charset="0"/>
                <a:ea typeface="Tahoma" panose="020B0604030504040204" pitchFamily="34" charset="0"/>
                <a:cs typeface="Tahoma" panose="020B0604030504040204" pitchFamily="34" charset="0"/>
              </a:endParaRPr>
            </a:p>
          </p:txBody>
        </p:sp>
        <p:sp>
          <p:nvSpPr>
            <p:cNvPr id="16" name="Sous-titre 2">
              <a:extLst>
                <a:ext uri="{FF2B5EF4-FFF2-40B4-BE49-F238E27FC236}">
                  <a16:creationId xmlns:a16="http://schemas.microsoft.com/office/drawing/2014/main" id="{767E6F7E-FB0B-B74B-D843-0A03F5064EAA}"/>
                </a:ext>
              </a:extLst>
            </p:cNvPr>
            <p:cNvSpPr txBox="1">
              <a:spLocks/>
            </p:cNvSpPr>
            <p:nvPr/>
          </p:nvSpPr>
          <p:spPr>
            <a:xfrm>
              <a:off x="2938148" y="8991570"/>
              <a:ext cx="7917463" cy="1392379"/>
            </a:xfrm>
            <a:prstGeom prst="rect">
              <a:avLst/>
            </a:prstGeom>
          </p:spPr>
          <p:txBody>
            <a:bodyPr vert="horz"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solidFill>
                    <a:srgbClr val="FF9700"/>
                  </a:solidFill>
                  <a:latin typeface="Tahoma"/>
                  <a:ea typeface="Tahoma"/>
                  <a:cs typeface="Tahoma"/>
                </a:rPr>
                <a:t>Grand-Ouest</a:t>
              </a:r>
              <a:endParaRPr lang="fr-FR" sz="2400" spc="5" dirty="0">
                <a:solidFill>
                  <a:srgbClr val="000000"/>
                </a:solidFill>
                <a:latin typeface="Tahoma"/>
                <a:ea typeface="Tahoma"/>
                <a:cs typeface="Tahoma"/>
              </a:endParaRPr>
            </a:p>
            <a:p>
              <a:pPr marL="0" indent="0">
                <a:buNone/>
              </a:pPr>
              <a:r>
                <a:rPr lang="fr-FR" sz="2400" spc="5" dirty="0">
                  <a:solidFill>
                    <a:srgbClr val="2B3C77"/>
                  </a:solidFill>
                  <a:latin typeface="Tahoma"/>
                  <a:ea typeface="Tahoma"/>
                  <a:cs typeface="Tahoma"/>
                </a:rPr>
                <a:t>Centre d’affaires </a:t>
              </a:r>
              <a:r>
                <a:rPr lang="fr-FR" sz="2400" spc="5" dirty="0" err="1">
                  <a:solidFill>
                    <a:srgbClr val="2B3C77"/>
                  </a:solidFill>
                  <a:latin typeface="Tahoma"/>
                  <a:ea typeface="Tahoma"/>
                  <a:cs typeface="Tahoma"/>
                </a:rPr>
                <a:t>Euptouyou</a:t>
              </a:r>
              <a:r>
                <a:rPr lang="fr-FR" sz="2400" spc="5" dirty="0">
                  <a:solidFill>
                    <a:srgbClr val="2B3C77"/>
                  </a:solidFill>
                  <a:latin typeface="Tahoma"/>
                  <a:ea typeface="Tahoma"/>
                  <a:cs typeface="Tahoma"/>
                </a:rPr>
                <a:t> - Immeuble </a:t>
              </a:r>
              <a:r>
                <a:rPr lang="fr-FR" sz="2400" spc="5" dirty="0" err="1">
                  <a:solidFill>
                    <a:srgbClr val="2B3C77"/>
                  </a:solidFill>
                  <a:latin typeface="Tahoma"/>
                  <a:ea typeface="Tahoma"/>
                  <a:cs typeface="Tahoma"/>
                </a:rPr>
                <a:t>Asturia</a:t>
              </a:r>
              <a:r>
                <a:rPr lang="fr-FR" sz="2400" spc="5" dirty="0">
                  <a:solidFill>
                    <a:srgbClr val="2B3C77"/>
                  </a:solidFill>
                  <a:latin typeface="Tahoma"/>
                  <a:ea typeface="Tahoma"/>
                  <a:cs typeface="Tahoma"/>
                </a:rPr>
                <a:t> C</a:t>
              </a:r>
              <a:br>
                <a:rPr lang="fr-FR" sz="2400" spc="5" dirty="0">
                  <a:solidFill>
                    <a:srgbClr val="2B3C77"/>
                  </a:solidFill>
                  <a:latin typeface="Tahoma"/>
                  <a:ea typeface="Tahoma"/>
                  <a:cs typeface="Tahoma"/>
                </a:rPr>
              </a:br>
              <a:r>
                <a:rPr lang="fr-FR" sz="2400" spc="5" dirty="0">
                  <a:solidFill>
                    <a:srgbClr val="2B3C77"/>
                  </a:solidFill>
                  <a:latin typeface="Tahoma"/>
                  <a:ea typeface="Tahoma"/>
                  <a:cs typeface="Tahoma"/>
                </a:rPr>
                <a:t>4, rue Edith Piaf</a:t>
              </a:r>
              <a:br>
                <a:rPr lang="fr-FR" sz="2400" spc="5" dirty="0">
                  <a:solidFill>
                    <a:srgbClr val="2B3C77"/>
                  </a:solidFill>
                  <a:latin typeface="Tahoma"/>
                  <a:ea typeface="Tahoma"/>
                  <a:cs typeface="Tahoma"/>
                </a:rPr>
              </a:br>
              <a:r>
                <a:rPr lang="fr-FR" sz="2400" spc="5" dirty="0">
                  <a:solidFill>
                    <a:srgbClr val="2B3C77"/>
                  </a:solidFill>
                  <a:latin typeface="Tahoma"/>
                  <a:ea typeface="Tahoma"/>
                  <a:cs typeface="Tahoma"/>
                </a:rPr>
                <a:t>44800 SAINT-HERBLAIN</a:t>
              </a:r>
              <a:endParaRPr lang="fr-FR" sz="2400" spc="5">
                <a:solidFill>
                  <a:srgbClr val="000000"/>
                </a:solidFill>
                <a:latin typeface="Tahoma"/>
                <a:ea typeface="Tahoma"/>
                <a:cs typeface="Tahoma"/>
              </a:endParaRPr>
            </a:p>
            <a:p>
              <a:pPr marL="0" lvl="1" indent="0">
                <a:spcBef>
                  <a:spcPts val="600"/>
                </a:spcBef>
                <a:buNone/>
                <a:defRPr/>
              </a:pPr>
              <a:endParaRPr lang="fr-FR" sz="2400" spc="5" dirty="0">
                <a:solidFill>
                  <a:srgbClr val="2B3C77"/>
                </a:solidFill>
                <a:latin typeface="Tahoma"/>
                <a:ea typeface="Tahoma"/>
                <a:cs typeface="Tahoma"/>
              </a:endParaRPr>
            </a:p>
          </p:txBody>
        </p:sp>
      </p:grpSp>
    </p:spTree>
    <p:extLst>
      <p:ext uri="{BB962C8B-B14F-4D97-AF65-F5344CB8AC3E}">
        <p14:creationId xmlns:p14="http://schemas.microsoft.com/office/powerpoint/2010/main" val="2953654747"/>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nathan GERBER">
            <a:extLst>
              <a:ext uri="{FF2B5EF4-FFF2-40B4-BE49-F238E27FC236}">
                <a16:creationId xmlns:a16="http://schemas.microsoft.com/office/drawing/2014/main" id="{26088A1B-7909-8D7B-EBF0-FA4FE8484AA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69530" y="1460727"/>
            <a:ext cx="1998172" cy="1998172"/>
          </a:xfrm>
          <a:prstGeom prst="ellipse">
            <a:avLst/>
          </a:prstGeom>
          <a:noFill/>
          <a:extLst>
            <a:ext uri="{909E8E84-426E-40DD-AFC4-6F175D3DCCD1}">
              <a14:hiddenFill xmlns:a14="http://schemas.microsoft.com/office/drawing/2010/main">
                <a:solidFill>
                  <a:srgbClr val="FFFFFF"/>
                </a:solidFill>
              </a14:hiddenFill>
            </a:ext>
          </a:extLst>
        </p:spPr>
      </p:pic>
      <p:pic>
        <p:nvPicPr>
          <p:cNvPr id="2" name="Image 1" descr="Une image contenant Visage humain, personne, chemise, sourire&#10;&#10;Description générée automatiquement">
            <a:extLst>
              <a:ext uri="{FF2B5EF4-FFF2-40B4-BE49-F238E27FC236}">
                <a16:creationId xmlns:a16="http://schemas.microsoft.com/office/drawing/2014/main" id="{551E484E-D0BA-5597-5EBA-C0218762BC41}"/>
              </a:ext>
            </a:extLst>
          </p:cNvPr>
          <p:cNvPicPr>
            <a:picLocks noChangeAspect="1"/>
          </p:cNvPicPr>
          <p:nvPr/>
        </p:nvPicPr>
        <p:blipFill>
          <a:blip r:embed="rId4"/>
          <a:stretch>
            <a:fillRect/>
          </a:stretch>
        </p:blipFill>
        <p:spPr>
          <a:xfrm>
            <a:off x="12048879" y="5251625"/>
            <a:ext cx="1589406" cy="1596691"/>
          </a:xfrm>
          <a:prstGeom prst="rect">
            <a:avLst/>
          </a:prstGeom>
        </p:spPr>
      </p:pic>
      <p:sp>
        <p:nvSpPr>
          <p:cNvPr id="36" name="object 11">
            <a:extLst>
              <a:ext uri="{FF2B5EF4-FFF2-40B4-BE49-F238E27FC236}">
                <a16:creationId xmlns:a16="http://schemas.microsoft.com/office/drawing/2014/main" id="{27273987-84C2-E349-BDE1-83C9B3B44F5C}"/>
              </a:ext>
            </a:extLst>
          </p:cNvPr>
          <p:cNvSpPr/>
          <p:nvPr/>
        </p:nvSpPr>
        <p:spPr>
          <a:xfrm>
            <a:off x="18003337" y="7895724"/>
            <a:ext cx="1503863" cy="2811723"/>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FF9700"/>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nvGrpSpPr>
          <p:cNvPr id="37" name="Groupe 36">
            <a:extLst>
              <a:ext uri="{FF2B5EF4-FFF2-40B4-BE49-F238E27FC236}">
                <a16:creationId xmlns:a16="http://schemas.microsoft.com/office/drawing/2014/main" id="{DF04CF59-05E1-9954-0214-23C81544C1E9}"/>
              </a:ext>
            </a:extLst>
          </p:cNvPr>
          <p:cNvGrpSpPr/>
          <p:nvPr/>
        </p:nvGrpSpPr>
        <p:grpSpPr>
          <a:xfrm>
            <a:off x="2866216" y="1917202"/>
            <a:ext cx="4954524" cy="1656000"/>
            <a:chOff x="2866216" y="1917202"/>
            <a:chExt cx="4954524" cy="1656000"/>
          </a:xfrm>
        </p:grpSpPr>
        <p:sp>
          <p:nvSpPr>
            <p:cNvPr id="64" name="Espace réservé du texte 5">
              <a:extLst>
                <a:ext uri="{FF2B5EF4-FFF2-40B4-BE49-F238E27FC236}">
                  <a16:creationId xmlns:a16="http://schemas.microsoft.com/office/drawing/2014/main" id="{29348BD8-AA6B-4171-A9B1-379F2E2615C5}"/>
                </a:ext>
              </a:extLst>
            </p:cNvPr>
            <p:cNvSpPr txBox="1">
              <a:spLocks/>
            </p:cNvSpPr>
            <p:nvPr/>
          </p:nvSpPr>
          <p:spPr>
            <a:xfrm>
              <a:off x="3776777" y="1917202"/>
              <a:ext cx="4043963" cy="1656000"/>
            </a:xfrm>
            <a:prstGeom prst="rect">
              <a:avLst/>
            </a:prstGeom>
          </p:spPr>
          <p:txBody>
            <a:bodyPr lIns="91440" tIns="45720" rIns="91440" bIns="45720" anchor="t"/>
            <a:lstStyle>
              <a:defPPr>
                <a:defRPr lang="fr-FR"/>
              </a:defPPr>
              <a:lvl1pPr marL="0" algn="l" defTabSz="914400" rtl="0" eaLnBrk="1" latinLnBrk="0" hangingPunct="1">
                <a:defRPr lang="fr-FR" sz="3250" kern="1200" spc="-30" dirty="0" smtClean="0">
                  <a:solidFill>
                    <a:srgbClr val="FFFFFF"/>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001" b="1" dirty="0">
                  <a:ea typeface="Tahoma"/>
                </a:rPr>
                <a:t>Jonathan GERBER</a:t>
              </a:r>
              <a:r>
                <a:rPr lang="fr-FR" b="1" dirty="0">
                  <a:ea typeface="Tahoma"/>
                </a:rPr>
                <a:t> </a:t>
              </a:r>
              <a:endParaRPr lang="fr-FR" dirty="0"/>
            </a:p>
            <a:p>
              <a:pPr algn="l"/>
              <a:r>
                <a:rPr lang="fr-FR" sz="2400" b="1" dirty="0">
                  <a:solidFill>
                    <a:srgbClr val="FF9700"/>
                  </a:solidFill>
                  <a:ea typeface="Tahoma"/>
                </a:rPr>
                <a:t>Président</a:t>
              </a:r>
            </a:p>
            <a:p>
              <a:pPr>
                <a:lnSpc>
                  <a:spcPct val="150000"/>
                </a:lnSpc>
              </a:pPr>
              <a:r>
                <a:rPr lang="en-001" sz="1800" spc="5" dirty="0" err="1">
                  <a:solidFill>
                    <a:schemeClr val="bg1"/>
                  </a:solidFill>
                  <a:ea typeface="Tahoma"/>
                </a:rPr>
                <a:t>jgerber</a:t>
              </a:r>
              <a:r>
                <a:rPr lang="fr-FR" sz="1800" spc="5" dirty="0">
                  <a:solidFill>
                    <a:schemeClr val="bg1"/>
                  </a:solidFill>
                  <a:ea typeface="Tahoma"/>
                </a:rPr>
                <a:t>@acting.co</a:t>
              </a:r>
              <a:endParaRPr lang="fr-FR" sz="1800" dirty="0">
                <a:solidFill>
                  <a:schemeClr val="bg1"/>
                </a:solidFill>
                <a:ea typeface="Tahoma"/>
              </a:endParaRPr>
            </a:p>
            <a:p>
              <a:r>
                <a:rPr lang="fr-FR" sz="1800" spc="60" dirty="0">
                  <a:ea typeface="Tahoma"/>
                </a:rPr>
                <a:t>+33 6 60 81 36 31</a:t>
              </a:r>
            </a:p>
          </p:txBody>
        </p:sp>
        <p:sp>
          <p:nvSpPr>
            <p:cNvPr id="65" name="object 19">
              <a:extLst>
                <a:ext uri="{FF2B5EF4-FFF2-40B4-BE49-F238E27FC236}">
                  <a16:creationId xmlns:a16="http://schemas.microsoft.com/office/drawing/2014/main" id="{48562C7A-F9B5-4A26-ADFF-7A8555870A3D}"/>
                </a:ext>
              </a:extLst>
            </p:cNvPr>
            <p:cNvSpPr/>
            <p:nvPr/>
          </p:nvSpPr>
          <p:spPr>
            <a:xfrm>
              <a:off x="2866216" y="2185897"/>
              <a:ext cx="562628" cy="1050828"/>
            </a:xfrm>
            <a:custGeom>
              <a:avLst/>
              <a:gdLst/>
              <a:ahLst/>
              <a:cxnLst/>
              <a:rect l="l" t="t" r="r" b="b"/>
              <a:pathLst>
                <a:path w="686434" h="1282065">
                  <a:moveTo>
                    <a:pt x="686203" y="0"/>
                  </a:moveTo>
                  <a:lnTo>
                    <a:pt x="438847" y="0"/>
                  </a:lnTo>
                  <a:lnTo>
                    <a:pt x="0" y="1281636"/>
                  </a:lnTo>
                  <a:lnTo>
                    <a:pt x="245458" y="1281636"/>
                  </a:lnTo>
                  <a:lnTo>
                    <a:pt x="686203" y="0"/>
                  </a:lnTo>
                  <a:close/>
                </a:path>
              </a:pathLst>
            </a:custGeom>
            <a:solidFill>
              <a:srgbClr val="EE9003"/>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38" name="Espace réservé du texte 5">
            <a:extLst>
              <a:ext uri="{FF2B5EF4-FFF2-40B4-BE49-F238E27FC236}">
                <a16:creationId xmlns:a16="http://schemas.microsoft.com/office/drawing/2014/main" id="{71559B14-A140-1040-8E27-F40C0C2D428E}"/>
              </a:ext>
            </a:extLst>
          </p:cNvPr>
          <p:cNvSpPr txBox="1">
            <a:spLocks/>
          </p:cNvSpPr>
          <p:nvPr/>
        </p:nvSpPr>
        <p:spPr>
          <a:xfrm>
            <a:off x="14453638" y="8150210"/>
            <a:ext cx="5036826" cy="1656000"/>
          </a:xfrm>
          <a:prstGeom prst="rect">
            <a:avLst/>
          </a:prstGeom>
        </p:spPr>
        <p:txBody>
          <a:bodyPr lIns="91440" tIns="45720" rIns="91440" bIns="45720" anchor="t"/>
          <a:lstStyle>
            <a:defPPr>
              <a:defRPr lang="fr-FR"/>
            </a:defPPr>
            <a:lvl1pPr marL="0" algn="l" defTabSz="914400" rtl="0" eaLnBrk="1" latinLnBrk="0" hangingPunct="1">
              <a:defRPr lang="fr-FR" sz="3250" kern="1200" spc="-30" dirty="0" smtClean="0">
                <a:solidFill>
                  <a:srgbClr val="FFFFFF"/>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FR" b="1">
                <a:ea typeface="Tahoma"/>
              </a:rPr>
              <a:t>Bertrand SARTHOU </a:t>
            </a:r>
            <a:r>
              <a:rPr lang="fr-FR" sz="1800" spc="5">
                <a:solidFill>
                  <a:schemeClr val="bg1"/>
                </a:solidFill>
                <a:ea typeface="Tahoma"/>
              </a:rPr>
              <a:t>bsarthou@acting.co</a:t>
            </a:r>
            <a:endParaRPr lang="fr-FR" sz="1800">
              <a:solidFill>
                <a:schemeClr val="bg1"/>
              </a:solidFill>
              <a:ea typeface="Tahoma"/>
            </a:endParaRPr>
          </a:p>
          <a:p>
            <a:r>
              <a:rPr lang="fr-FR" sz="1800" spc="60">
                <a:ea typeface="Tahoma"/>
              </a:rPr>
              <a:t>+ 33 6 64 35 04 81</a:t>
            </a:r>
            <a:endParaRPr lang="fr-FR"/>
          </a:p>
        </p:txBody>
      </p:sp>
      <p:sp>
        <p:nvSpPr>
          <p:cNvPr id="39" name="ZoneTexte 7">
            <a:extLst>
              <a:ext uri="{FF2B5EF4-FFF2-40B4-BE49-F238E27FC236}">
                <a16:creationId xmlns:a16="http://schemas.microsoft.com/office/drawing/2014/main" id="{F89DD0D9-B45F-8E46-9417-1FE79E50E990}"/>
              </a:ext>
            </a:extLst>
          </p:cNvPr>
          <p:cNvSpPr txBox="1">
            <a:spLocks noChangeArrowheads="1"/>
          </p:cNvSpPr>
          <p:nvPr/>
        </p:nvSpPr>
        <p:spPr bwMode="auto">
          <a:xfrm>
            <a:off x="8839201" y="7219407"/>
            <a:ext cx="3474126" cy="1015663"/>
          </a:xfrm>
          <a:prstGeom prst="rect">
            <a:avLst/>
          </a:prstGeom>
          <a:noFill/>
          <a:ln w="9525">
            <a:noFill/>
            <a:miter lim="800000"/>
            <a:headEnd/>
            <a:tailEnd/>
          </a:ln>
        </p:spPr>
        <p:txBody>
          <a:bodyPr wrap="square" lIns="91440" tIns="45720" rIns="91440" bIns="45720" anchor="t">
            <a:spAutoFit/>
          </a:bodyPr>
          <a:lstStyle>
            <a:defPPr>
              <a:defRPr lang="fr-FR"/>
            </a:defPPr>
            <a:lvl1pPr marL="0" algn="l" defTabSz="914400" rtl="0" eaLnBrk="1" latinLnBrk="0" hangingPunct="1">
              <a:defRPr sz="3600" b="1" kern="1200">
                <a:solidFill>
                  <a:srgbClr val="FF9700"/>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3000"/>
              <a:t>NOUVELLE AQUITAINE</a:t>
            </a:r>
          </a:p>
        </p:txBody>
      </p:sp>
      <p:grpSp>
        <p:nvGrpSpPr>
          <p:cNvPr id="40" name="Groupe 39">
            <a:extLst>
              <a:ext uri="{FF2B5EF4-FFF2-40B4-BE49-F238E27FC236}">
                <a16:creationId xmlns:a16="http://schemas.microsoft.com/office/drawing/2014/main" id="{85A9D2D5-43F9-260A-B1AD-C7B26ECD2B1A}"/>
              </a:ext>
            </a:extLst>
          </p:cNvPr>
          <p:cNvGrpSpPr/>
          <p:nvPr/>
        </p:nvGrpSpPr>
        <p:grpSpPr>
          <a:xfrm>
            <a:off x="9554721" y="4484991"/>
            <a:ext cx="9949216" cy="2591844"/>
            <a:chOff x="9524199" y="4423959"/>
            <a:chExt cx="9949216" cy="2591844"/>
          </a:xfrm>
        </p:grpSpPr>
        <p:sp>
          <p:nvSpPr>
            <p:cNvPr id="58" name="Espace réservé du texte 5">
              <a:extLst>
                <a:ext uri="{FF2B5EF4-FFF2-40B4-BE49-F238E27FC236}">
                  <a16:creationId xmlns:a16="http://schemas.microsoft.com/office/drawing/2014/main" id="{A6A533D0-BAF4-3C4E-899F-5D035E80F1A3}"/>
                </a:ext>
              </a:extLst>
            </p:cNvPr>
            <p:cNvSpPr txBox="1">
              <a:spLocks/>
            </p:cNvSpPr>
            <p:nvPr/>
          </p:nvSpPr>
          <p:spPr>
            <a:xfrm>
              <a:off x="14421940" y="5436622"/>
              <a:ext cx="5051475" cy="1579181"/>
            </a:xfrm>
            <a:prstGeom prst="rect">
              <a:avLst/>
            </a:prstGeom>
          </p:spPr>
          <p:txBody>
            <a:bodyPr lIns="91440" tIns="45720" rIns="91440" bIns="45720" anchor="t"/>
            <a:lstStyle>
              <a:defPPr>
                <a:defRPr lang="fr-FR"/>
              </a:defPPr>
              <a:lvl1pPr marL="0" algn="l" defTabSz="914400" rtl="0" eaLnBrk="1" latinLnBrk="0" hangingPunct="1">
                <a:defRPr lang="fr-FR" sz="3250" kern="1200" spc="-30" dirty="0" smtClean="0">
                  <a:solidFill>
                    <a:srgbClr val="FFFFFF"/>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FR" b="1" dirty="0">
                  <a:ea typeface="Tahoma"/>
                </a:rPr>
                <a:t>Maxime BROUTIN</a:t>
              </a:r>
            </a:p>
            <a:p>
              <a:pPr>
                <a:lnSpc>
                  <a:spcPct val="150000"/>
                </a:lnSpc>
              </a:pPr>
              <a:r>
                <a:rPr lang="fr-FR" sz="1800" spc="5" dirty="0">
                  <a:solidFill>
                    <a:schemeClr val="bg1"/>
                  </a:solidFill>
                  <a:ea typeface="Tahoma"/>
                </a:rPr>
                <a:t>mbroutin@acting.co</a:t>
              </a:r>
            </a:p>
            <a:p>
              <a:r>
                <a:rPr lang="fr-FR" sz="1800" spc="60" dirty="0">
                  <a:ea typeface="Tahoma"/>
                </a:rPr>
                <a:t>+ 33 6 03 19 22 65</a:t>
              </a:r>
              <a:endParaRPr lang="fr-FR" dirty="0"/>
            </a:p>
          </p:txBody>
        </p:sp>
        <p:sp>
          <p:nvSpPr>
            <p:cNvPr id="59" name="ZoneTexte 7">
              <a:extLst>
                <a:ext uri="{FF2B5EF4-FFF2-40B4-BE49-F238E27FC236}">
                  <a16:creationId xmlns:a16="http://schemas.microsoft.com/office/drawing/2014/main" id="{70F647CC-3E3A-CD46-B6C0-731F24AD5AA5}"/>
                </a:ext>
              </a:extLst>
            </p:cNvPr>
            <p:cNvSpPr txBox="1">
              <a:spLocks noChangeArrowheads="1"/>
            </p:cNvSpPr>
            <p:nvPr/>
          </p:nvSpPr>
          <p:spPr bwMode="auto">
            <a:xfrm>
              <a:off x="9524199" y="4423959"/>
              <a:ext cx="2938252" cy="1015663"/>
            </a:xfrm>
            <a:prstGeom prst="rect">
              <a:avLst/>
            </a:prstGeom>
            <a:noFill/>
            <a:ln w="9525">
              <a:noFill/>
              <a:miter lim="800000"/>
              <a:headEnd/>
              <a:tailEnd/>
            </a:ln>
          </p:spPr>
          <p:txBody>
            <a:bodyPr wrap="square" lIns="91440" tIns="45720" rIns="91440" bIns="45720" anchor="t">
              <a:spAutoFit/>
            </a:bodyPr>
            <a:lstStyle>
              <a:defPPr>
                <a:defRPr lang="fr-FR"/>
              </a:defPPr>
              <a:lvl1pPr marL="0" algn="ctr" defTabSz="914400" rtl="0" eaLnBrk="1" latinLnBrk="0" hangingPunct="1">
                <a:defRPr sz="1400" b="1" kern="1200">
                  <a:solidFill>
                    <a:srgbClr val="00206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3000">
                  <a:solidFill>
                    <a:srgbClr val="FF9700"/>
                  </a:solidFill>
                  <a:latin typeface="Tahoma"/>
                  <a:ea typeface="Tahoma"/>
                  <a:cs typeface="Tahoma"/>
                </a:rPr>
                <a:t>AUVERGNE </a:t>
              </a:r>
              <a:br>
                <a:rPr lang="fr-FR" sz="3000">
                  <a:solidFill>
                    <a:srgbClr val="FF9700"/>
                  </a:solidFill>
                  <a:latin typeface="Tahoma"/>
                  <a:ea typeface="Tahoma"/>
                  <a:cs typeface="Tahoma"/>
                </a:rPr>
              </a:br>
              <a:r>
                <a:rPr lang="fr-FR" sz="3000">
                  <a:solidFill>
                    <a:srgbClr val="FF9700"/>
                  </a:solidFill>
                  <a:latin typeface="Tahoma"/>
                  <a:ea typeface="Tahoma"/>
                  <a:cs typeface="Tahoma"/>
                </a:rPr>
                <a:t>RHÔNE ALPES</a:t>
              </a:r>
              <a:endParaRPr lang="fr-FR" sz="3000">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sp>
          <p:nvSpPr>
            <p:cNvPr id="62" name="object 19">
              <a:extLst>
                <a:ext uri="{FF2B5EF4-FFF2-40B4-BE49-F238E27FC236}">
                  <a16:creationId xmlns:a16="http://schemas.microsoft.com/office/drawing/2014/main" id="{7C4EEDF4-DFCF-D948-A565-D65DD9B0A09F}"/>
                </a:ext>
              </a:extLst>
            </p:cNvPr>
            <p:cNvSpPr/>
            <p:nvPr/>
          </p:nvSpPr>
          <p:spPr>
            <a:xfrm>
              <a:off x="13294060" y="5705317"/>
              <a:ext cx="562628" cy="1050828"/>
            </a:xfrm>
            <a:custGeom>
              <a:avLst/>
              <a:gdLst/>
              <a:ahLst/>
              <a:cxnLst/>
              <a:rect l="l" t="t" r="r" b="b"/>
              <a:pathLst>
                <a:path w="686434" h="1282065">
                  <a:moveTo>
                    <a:pt x="686203" y="0"/>
                  </a:moveTo>
                  <a:lnTo>
                    <a:pt x="438847" y="0"/>
                  </a:lnTo>
                  <a:lnTo>
                    <a:pt x="0" y="1281636"/>
                  </a:lnTo>
                  <a:lnTo>
                    <a:pt x="245458" y="1281636"/>
                  </a:lnTo>
                  <a:lnTo>
                    <a:pt x="686203" y="0"/>
                  </a:lnTo>
                  <a:close/>
                </a:path>
              </a:pathLst>
            </a:custGeom>
            <a:solidFill>
              <a:srgbClr val="EE9003"/>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41" name="Espace réservé du texte 5">
            <a:extLst>
              <a:ext uri="{FF2B5EF4-FFF2-40B4-BE49-F238E27FC236}">
                <a16:creationId xmlns:a16="http://schemas.microsoft.com/office/drawing/2014/main" id="{D9AF17D7-7602-DB4F-8EE2-A98D6F71CFE5}"/>
              </a:ext>
            </a:extLst>
          </p:cNvPr>
          <p:cNvSpPr txBox="1">
            <a:spLocks/>
          </p:cNvSpPr>
          <p:nvPr/>
        </p:nvSpPr>
        <p:spPr>
          <a:xfrm>
            <a:off x="4683831" y="5357567"/>
            <a:ext cx="4463422" cy="1656000"/>
          </a:xfrm>
          <a:prstGeom prst="rect">
            <a:avLst/>
          </a:prstGeom>
        </p:spPr>
        <p:txBody>
          <a:bodyPr lIns="91440" tIns="45720" rIns="91440" bIns="45720" anchor="t"/>
          <a:lstStyle>
            <a:defPPr>
              <a:defRPr lang="fr-FR"/>
            </a:defPPr>
            <a:lvl1pPr marL="0" algn="l" defTabSz="914400" rtl="0" eaLnBrk="1" latinLnBrk="0" hangingPunct="1">
              <a:defRPr lang="fr-FR" sz="3250" kern="1200" spc="-30" dirty="0" smtClean="0">
                <a:solidFill>
                  <a:srgbClr val="FFFFFF"/>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FR" b="1" dirty="0">
                <a:ea typeface="Tahoma"/>
              </a:rPr>
              <a:t>Guylaine GOUBIER</a:t>
            </a:r>
            <a:endParaRPr lang="fr-FR"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1800" spc="5" dirty="0">
                <a:solidFill>
                  <a:schemeClr val="bg1"/>
                </a:solidFill>
                <a:ea typeface="Tahoma"/>
              </a:rPr>
              <a:t>ggoubier@acting.co</a:t>
            </a:r>
            <a:endParaRPr lang="fr-FR" dirty="0">
              <a:solidFill>
                <a:schemeClr val="bg1"/>
              </a:solidFill>
              <a:ea typeface="Tahoma"/>
            </a:endParaRPr>
          </a:p>
          <a:p>
            <a:r>
              <a:rPr lang="fr-FR" sz="1800" spc="60" dirty="0">
                <a:solidFill>
                  <a:schemeClr val="bg1"/>
                </a:solidFill>
                <a:ea typeface="Tahoma"/>
              </a:rPr>
              <a:t>+33 6 86 40 80 93</a:t>
            </a:r>
            <a:endParaRPr lang="fr-FR" dirty="0">
              <a:ea typeface="Tahoma"/>
            </a:endParaRPr>
          </a:p>
        </p:txBody>
      </p:sp>
      <p:sp>
        <p:nvSpPr>
          <p:cNvPr id="42" name="ZoneTexte 7">
            <a:extLst>
              <a:ext uri="{FF2B5EF4-FFF2-40B4-BE49-F238E27FC236}">
                <a16:creationId xmlns:a16="http://schemas.microsoft.com/office/drawing/2014/main" id="{63DF5203-2390-0040-B4B1-855CD90E961B}"/>
              </a:ext>
            </a:extLst>
          </p:cNvPr>
          <p:cNvSpPr txBox="1">
            <a:spLocks noChangeArrowheads="1"/>
          </p:cNvSpPr>
          <p:nvPr/>
        </p:nvSpPr>
        <p:spPr bwMode="auto">
          <a:xfrm>
            <a:off x="-483385" y="4473804"/>
            <a:ext cx="3474126" cy="1015663"/>
          </a:xfrm>
          <a:prstGeom prst="rect">
            <a:avLst/>
          </a:prstGeom>
          <a:noFill/>
          <a:ln w="9525">
            <a:noFill/>
            <a:miter lim="800000"/>
            <a:headEnd/>
            <a:tailEnd/>
          </a:ln>
        </p:spPr>
        <p:txBody>
          <a:bodyPr wrap="square" lIns="91440" tIns="45720" rIns="91440" bIns="45720" anchor="t">
            <a:spAutoFit/>
          </a:bodyPr>
          <a:lstStyle>
            <a:defPPr>
              <a:defRPr lang="fr-FR"/>
            </a:defPPr>
            <a:lvl1pPr marL="0" algn="l" defTabSz="914400" rtl="0" eaLnBrk="1" latinLnBrk="0" hangingPunct="1">
              <a:defRPr sz="3600" b="1" kern="1200">
                <a:solidFill>
                  <a:srgbClr val="FF9700"/>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3000"/>
              <a:t>SUD ET OCCITANIE</a:t>
            </a:r>
          </a:p>
        </p:txBody>
      </p:sp>
      <p:pic>
        <p:nvPicPr>
          <p:cNvPr id="43" name="Image 42" descr="Une image contenant Visage humain, personne, sourire, habits&#10;&#10;Description générée automatiquement">
            <a:extLst>
              <a:ext uri="{FF2B5EF4-FFF2-40B4-BE49-F238E27FC236}">
                <a16:creationId xmlns:a16="http://schemas.microsoft.com/office/drawing/2014/main" id="{330B4F43-0CCB-0D4B-F58C-4E56FFAE5FCC}"/>
              </a:ext>
            </a:extLst>
          </p:cNvPr>
          <p:cNvPicPr>
            <a:picLocks noChangeAspect="1"/>
          </p:cNvPicPr>
          <p:nvPr/>
        </p:nvPicPr>
        <p:blipFill>
          <a:blip r:embed="rId5"/>
          <a:stretch>
            <a:fillRect/>
          </a:stretch>
        </p:blipFill>
        <p:spPr>
          <a:xfrm>
            <a:off x="2546577" y="5209073"/>
            <a:ext cx="1639659" cy="1666097"/>
          </a:xfrm>
          <a:prstGeom prst="rect">
            <a:avLst/>
          </a:prstGeom>
        </p:spPr>
      </p:pic>
      <p:sp>
        <p:nvSpPr>
          <p:cNvPr id="44" name="ZoneTexte 7">
            <a:extLst>
              <a:ext uri="{FF2B5EF4-FFF2-40B4-BE49-F238E27FC236}">
                <a16:creationId xmlns:a16="http://schemas.microsoft.com/office/drawing/2014/main" id="{DD918C1C-4D00-624E-B429-F0A574603190}"/>
              </a:ext>
            </a:extLst>
          </p:cNvPr>
          <p:cNvSpPr txBox="1">
            <a:spLocks noChangeArrowheads="1"/>
          </p:cNvSpPr>
          <p:nvPr/>
        </p:nvSpPr>
        <p:spPr bwMode="auto">
          <a:xfrm>
            <a:off x="7296259" y="1688748"/>
            <a:ext cx="5016859" cy="1015663"/>
          </a:xfrm>
          <a:prstGeom prst="rect">
            <a:avLst/>
          </a:prstGeom>
          <a:noFill/>
          <a:ln w="9525">
            <a:noFill/>
            <a:miter lim="800000"/>
            <a:headEnd/>
            <a:tailEnd/>
          </a:ln>
        </p:spPr>
        <p:txBody>
          <a:bodyPr wrap="square" lIns="91440" tIns="45720" rIns="91440" bIns="45720" anchor="t">
            <a:spAutoFit/>
          </a:bodyPr>
          <a:lstStyle>
            <a:defPPr>
              <a:defRPr lang="fr-FR"/>
            </a:defPPr>
            <a:lvl1pPr marL="0" algn="l" defTabSz="914400" rtl="0" eaLnBrk="1" latinLnBrk="0" hangingPunct="1">
              <a:defRPr sz="3600" b="1" kern="1200">
                <a:solidFill>
                  <a:srgbClr val="FF9700"/>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3000">
                <a:latin typeface="Tahoma"/>
                <a:ea typeface="Tahoma"/>
                <a:cs typeface="Tahoma"/>
              </a:rPr>
              <a:t>ILE DE</a:t>
            </a:r>
            <a:endParaRPr lang="fr-FR" sz="3000"/>
          </a:p>
          <a:p>
            <a:pPr algn="r"/>
            <a:r>
              <a:rPr lang="fr-FR" sz="3000">
                <a:latin typeface="Tahoma"/>
                <a:ea typeface="Tahoma"/>
                <a:cs typeface="Tahoma"/>
              </a:rPr>
              <a:t>FRANCE</a:t>
            </a:r>
            <a:endParaRPr lang="fr-FR" sz="3000"/>
          </a:p>
        </p:txBody>
      </p:sp>
      <p:grpSp>
        <p:nvGrpSpPr>
          <p:cNvPr id="46" name="Groupe 45">
            <a:extLst>
              <a:ext uri="{FF2B5EF4-FFF2-40B4-BE49-F238E27FC236}">
                <a16:creationId xmlns:a16="http://schemas.microsoft.com/office/drawing/2014/main" id="{F55C9AE1-F434-2286-626A-CD8D57C37566}"/>
              </a:ext>
            </a:extLst>
          </p:cNvPr>
          <p:cNvGrpSpPr/>
          <p:nvPr/>
        </p:nvGrpSpPr>
        <p:grpSpPr>
          <a:xfrm>
            <a:off x="586497" y="8240546"/>
            <a:ext cx="9265716" cy="1282557"/>
            <a:chOff x="586497" y="8240546"/>
            <a:chExt cx="9265716" cy="1282557"/>
          </a:xfrm>
        </p:grpSpPr>
        <p:sp>
          <p:nvSpPr>
            <p:cNvPr id="55" name="Espace réservé du texte 5">
              <a:extLst>
                <a:ext uri="{FF2B5EF4-FFF2-40B4-BE49-F238E27FC236}">
                  <a16:creationId xmlns:a16="http://schemas.microsoft.com/office/drawing/2014/main" id="{CD42D9FA-D847-8B03-9FFF-F07DD9040FEB}"/>
                </a:ext>
              </a:extLst>
            </p:cNvPr>
            <p:cNvSpPr txBox="1">
              <a:spLocks/>
            </p:cNvSpPr>
            <p:nvPr/>
          </p:nvSpPr>
          <p:spPr>
            <a:xfrm>
              <a:off x="4800738" y="8440910"/>
              <a:ext cx="5051475" cy="1082193"/>
            </a:xfrm>
            <a:prstGeom prst="rect">
              <a:avLst/>
            </a:prstGeom>
          </p:spPr>
          <p:txBody>
            <a:bodyPr lIns="91440" tIns="45720" rIns="91440" bIns="45720" anchor="t"/>
            <a:lstStyle>
              <a:defPPr>
                <a:defRPr lang="fr-FR"/>
              </a:defPPr>
              <a:lvl1pPr marL="0" algn="l" defTabSz="914400" rtl="0" eaLnBrk="1" latinLnBrk="0" hangingPunct="1">
                <a:defRPr lang="fr-FR" sz="3250" kern="1200" spc="-30" dirty="0" smtClean="0">
                  <a:solidFill>
                    <a:srgbClr val="FFFFFF"/>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FR" sz="1800" spc="5" dirty="0">
                  <a:solidFill>
                    <a:schemeClr val="bg1"/>
                  </a:solidFill>
                  <a:ea typeface="Tahoma"/>
                </a:rPr>
                <a:t>contact@acting.co</a:t>
              </a:r>
            </a:p>
          </p:txBody>
        </p:sp>
        <p:sp>
          <p:nvSpPr>
            <p:cNvPr id="56" name="ZoneTexte 7">
              <a:extLst>
                <a:ext uri="{FF2B5EF4-FFF2-40B4-BE49-F238E27FC236}">
                  <a16:creationId xmlns:a16="http://schemas.microsoft.com/office/drawing/2014/main" id="{1D384E39-51F2-0562-74F8-FE0225C79194}"/>
                </a:ext>
              </a:extLst>
            </p:cNvPr>
            <p:cNvSpPr txBox="1">
              <a:spLocks noChangeArrowheads="1"/>
            </p:cNvSpPr>
            <p:nvPr/>
          </p:nvSpPr>
          <p:spPr bwMode="auto">
            <a:xfrm>
              <a:off x="586497" y="8251502"/>
              <a:ext cx="3190280" cy="1015663"/>
            </a:xfrm>
            <a:prstGeom prst="rect">
              <a:avLst/>
            </a:prstGeom>
            <a:noFill/>
            <a:ln w="9525">
              <a:noFill/>
              <a:miter lim="800000"/>
              <a:headEnd/>
              <a:tailEnd/>
            </a:ln>
          </p:spPr>
          <p:txBody>
            <a:bodyPr wrap="square" lIns="91440" tIns="45720" rIns="91440" bIns="45720" anchor="t">
              <a:spAutoFit/>
            </a:bodyPr>
            <a:lstStyle>
              <a:defPPr>
                <a:defRPr lang="fr-FR"/>
              </a:defPPr>
              <a:lvl1pPr marL="0" algn="ctr" defTabSz="914400" rtl="0" eaLnBrk="1" latinLnBrk="0" hangingPunct="1">
                <a:defRPr sz="1400" b="1" kern="1200">
                  <a:solidFill>
                    <a:srgbClr val="00206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3000" dirty="0">
                  <a:solidFill>
                    <a:srgbClr val="FF9700"/>
                  </a:solidFill>
                  <a:latin typeface="Tahoma"/>
                  <a:ea typeface="Tahoma"/>
                  <a:cs typeface="Tahoma"/>
                </a:rPr>
                <a:t>NANTES</a:t>
              </a:r>
              <a:endParaRPr lang="fr-FR" dirty="0"/>
            </a:p>
            <a:p>
              <a:pPr algn="r"/>
              <a:r>
                <a:rPr lang="fr-FR" sz="3000" dirty="0">
                  <a:solidFill>
                    <a:srgbClr val="FF9700"/>
                  </a:solidFill>
                  <a:latin typeface="Tahoma"/>
                  <a:ea typeface="Tahoma"/>
                  <a:cs typeface="Tahoma"/>
                </a:rPr>
                <a:t>GRAND OUEST</a:t>
              </a:r>
            </a:p>
          </p:txBody>
        </p:sp>
        <p:sp>
          <p:nvSpPr>
            <p:cNvPr id="57" name="object 19">
              <a:extLst>
                <a:ext uri="{FF2B5EF4-FFF2-40B4-BE49-F238E27FC236}">
                  <a16:creationId xmlns:a16="http://schemas.microsoft.com/office/drawing/2014/main" id="{AB64E7C1-35C0-07F6-FF01-0D626E3E9906}"/>
                </a:ext>
              </a:extLst>
            </p:cNvPr>
            <p:cNvSpPr/>
            <p:nvPr/>
          </p:nvSpPr>
          <p:spPr>
            <a:xfrm>
              <a:off x="4134696" y="8240546"/>
              <a:ext cx="562628" cy="1050828"/>
            </a:xfrm>
            <a:custGeom>
              <a:avLst/>
              <a:gdLst/>
              <a:ahLst/>
              <a:cxnLst/>
              <a:rect l="l" t="t" r="r" b="b"/>
              <a:pathLst>
                <a:path w="686434" h="1282065">
                  <a:moveTo>
                    <a:pt x="686203" y="0"/>
                  </a:moveTo>
                  <a:lnTo>
                    <a:pt x="438847" y="0"/>
                  </a:lnTo>
                  <a:lnTo>
                    <a:pt x="0" y="1281636"/>
                  </a:lnTo>
                  <a:lnTo>
                    <a:pt x="245458" y="1281636"/>
                  </a:lnTo>
                  <a:lnTo>
                    <a:pt x="686203" y="0"/>
                  </a:lnTo>
                  <a:close/>
                </a:path>
              </a:pathLst>
            </a:custGeom>
            <a:solidFill>
              <a:srgbClr val="EE9003"/>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47" name="object 19">
            <a:extLst>
              <a:ext uri="{FF2B5EF4-FFF2-40B4-BE49-F238E27FC236}">
                <a16:creationId xmlns:a16="http://schemas.microsoft.com/office/drawing/2014/main" id="{DE9B2158-DC9C-B940-B1B2-B2ACA0B55DEC}"/>
              </a:ext>
            </a:extLst>
          </p:cNvPr>
          <p:cNvSpPr/>
          <p:nvPr/>
        </p:nvSpPr>
        <p:spPr>
          <a:xfrm>
            <a:off x="3903851" y="5873941"/>
            <a:ext cx="562628" cy="955298"/>
          </a:xfrm>
          <a:custGeom>
            <a:avLst/>
            <a:gdLst/>
            <a:ahLst/>
            <a:cxnLst/>
            <a:rect l="l" t="t" r="r" b="b"/>
            <a:pathLst>
              <a:path w="686434" h="1282065">
                <a:moveTo>
                  <a:pt x="686203" y="0"/>
                </a:moveTo>
                <a:lnTo>
                  <a:pt x="438847" y="0"/>
                </a:lnTo>
                <a:lnTo>
                  <a:pt x="0" y="1281636"/>
                </a:lnTo>
                <a:lnTo>
                  <a:pt x="245458" y="1281636"/>
                </a:lnTo>
                <a:lnTo>
                  <a:pt x="686203" y="0"/>
                </a:lnTo>
                <a:close/>
              </a:path>
            </a:pathLst>
          </a:custGeom>
          <a:solidFill>
            <a:srgbClr val="EE9003"/>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0" name="Image 49" descr="Une image contenant Visage humain, personne, Front, habits&#10;&#10;Le contenu généré par l’IA peut être incorrect.">
            <a:extLst>
              <a:ext uri="{FF2B5EF4-FFF2-40B4-BE49-F238E27FC236}">
                <a16:creationId xmlns:a16="http://schemas.microsoft.com/office/drawing/2014/main" id="{9DA29AC4-0160-45FB-BDF3-654D33CBBE5C}"/>
              </a:ext>
            </a:extLst>
          </p:cNvPr>
          <p:cNvPicPr>
            <a:picLocks noChangeAspect="1"/>
          </p:cNvPicPr>
          <p:nvPr/>
        </p:nvPicPr>
        <p:blipFill>
          <a:blip r:embed="rId6"/>
          <a:stretch>
            <a:fillRect/>
          </a:stretch>
        </p:blipFill>
        <p:spPr>
          <a:xfrm>
            <a:off x="12104762" y="2109061"/>
            <a:ext cx="1529015" cy="1589785"/>
          </a:xfrm>
          <a:prstGeom prst="rect">
            <a:avLst/>
          </a:prstGeom>
        </p:spPr>
      </p:pic>
      <p:pic>
        <p:nvPicPr>
          <p:cNvPr id="51" name="Image 50" descr="Une image contenant Visage humain, sourire, personne, portrait&#10;&#10;Le contenu généré par l’IA peut être incorrect.">
            <a:extLst>
              <a:ext uri="{FF2B5EF4-FFF2-40B4-BE49-F238E27FC236}">
                <a16:creationId xmlns:a16="http://schemas.microsoft.com/office/drawing/2014/main" id="{F050B744-7269-DA18-F7B6-1D3A8CFE4BE3}"/>
              </a:ext>
            </a:extLst>
          </p:cNvPr>
          <p:cNvPicPr>
            <a:picLocks noChangeAspect="1"/>
          </p:cNvPicPr>
          <p:nvPr/>
        </p:nvPicPr>
        <p:blipFill>
          <a:blip r:embed="rId7"/>
          <a:stretch>
            <a:fillRect/>
          </a:stretch>
        </p:blipFill>
        <p:spPr>
          <a:xfrm>
            <a:off x="12040074" y="7855676"/>
            <a:ext cx="1545896" cy="1530351"/>
          </a:xfrm>
          <a:prstGeom prst="rect">
            <a:avLst/>
          </a:prstGeom>
        </p:spPr>
      </p:pic>
      <p:sp>
        <p:nvSpPr>
          <p:cNvPr id="52" name="ZoneTexte 13">
            <a:extLst>
              <a:ext uri="{FF2B5EF4-FFF2-40B4-BE49-F238E27FC236}">
                <a16:creationId xmlns:a16="http://schemas.microsoft.com/office/drawing/2014/main" id="{FA0FAA86-E41F-6766-BDF3-8B02421C112E}"/>
              </a:ext>
            </a:extLst>
          </p:cNvPr>
          <p:cNvSpPr txBox="1"/>
          <p:nvPr/>
        </p:nvSpPr>
        <p:spPr>
          <a:xfrm>
            <a:off x="14452462" y="2494342"/>
            <a:ext cx="4681864" cy="14234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250" b="1" spc="-30" dirty="0">
                <a:solidFill>
                  <a:srgbClr val="FFFFFF"/>
                </a:solidFill>
                <a:latin typeface="Tahoma"/>
                <a:ea typeface="Tahoma"/>
                <a:cs typeface="Tahoma"/>
              </a:rPr>
              <a:t>Thierry LOCQUET </a:t>
            </a:r>
          </a:p>
          <a:p>
            <a:br>
              <a:rPr lang="fr-FR" dirty="0">
                <a:solidFill>
                  <a:schemeClr val="bg1"/>
                </a:solidFill>
                <a:latin typeface="Tahoma"/>
                <a:ea typeface="+mn-lt"/>
                <a:cs typeface="+mn-lt"/>
              </a:rPr>
            </a:br>
            <a:r>
              <a:rPr lang="fr-FR" dirty="0">
                <a:solidFill>
                  <a:schemeClr val="bg1"/>
                </a:solidFill>
                <a:latin typeface="Tahoma"/>
                <a:ea typeface="+mn-lt"/>
                <a:cs typeface="+mn-lt"/>
              </a:rPr>
              <a:t>tlocquet@acting.co</a:t>
            </a:r>
          </a:p>
          <a:p>
            <a:r>
              <a:rPr lang="fr-FR" dirty="0">
                <a:solidFill>
                  <a:srgbClr val="FFFFFF"/>
                </a:solidFill>
                <a:latin typeface="Tahoma"/>
                <a:ea typeface="+mn-lt"/>
                <a:cs typeface="+mn-lt"/>
              </a:rPr>
              <a:t>+33 6 12 10 92 16</a:t>
            </a:r>
            <a:endParaRPr lang="fr-FR" dirty="0">
              <a:latin typeface="Tahoma"/>
            </a:endParaRPr>
          </a:p>
        </p:txBody>
      </p:sp>
      <p:sp>
        <p:nvSpPr>
          <p:cNvPr id="53" name="object 19">
            <a:extLst>
              <a:ext uri="{FF2B5EF4-FFF2-40B4-BE49-F238E27FC236}">
                <a16:creationId xmlns:a16="http://schemas.microsoft.com/office/drawing/2014/main" id="{4E2328FB-A489-A693-B6BA-204BE5AF7141}"/>
              </a:ext>
            </a:extLst>
          </p:cNvPr>
          <p:cNvSpPr/>
          <p:nvPr/>
        </p:nvSpPr>
        <p:spPr>
          <a:xfrm>
            <a:off x="13352463" y="2636491"/>
            <a:ext cx="562628" cy="1050828"/>
          </a:xfrm>
          <a:custGeom>
            <a:avLst/>
            <a:gdLst/>
            <a:ahLst/>
            <a:cxnLst/>
            <a:rect l="l" t="t" r="r" b="b"/>
            <a:pathLst>
              <a:path w="686434" h="1282065">
                <a:moveTo>
                  <a:pt x="686203" y="0"/>
                </a:moveTo>
                <a:lnTo>
                  <a:pt x="438847" y="0"/>
                </a:lnTo>
                <a:lnTo>
                  <a:pt x="0" y="1281636"/>
                </a:lnTo>
                <a:lnTo>
                  <a:pt x="245458" y="1281636"/>
                </a:lnTo>
                <a:lnTo>
                  <a:pt x="686203" y="0"/>
                </a:lnTo>
                <a:close/>
              </a:path>
            </a:pathLst>
          </a:custGeom>
          <a:solidFill>
            <a:srgbClr val="EE9003"/>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4" name="object 19">
            <a:extLst>
              <a:ext uri="{FF2B5EF4-FFF2-40B4-BE49-F238E27FC236}">
                <a16:creationId xmlns:a16="http://schemas.microsoft.com/office/drawing/2014/main" id="{F634FA76-53E6-B841-BA3F-376F0AE7A831}"/>
              </a:ext>
            </a:extLst>
          </p:cNvPr>
          <p:cNvSpPr/>
          <p:nvPr/>
        </p:nvSpPr>
        <p:spPr>
          <a:xfrm>
            <a:off x="13294758" y="8373585"/>
            <a:ext cx="562628" cy="1050828"/>
          </a:xfrm>
          <a:custGeom>
            <a:avLst/>
            <a:gdLst/>
            <a:ahLst/>
            <a:cxnLst/>
            <a:rect l="l" t="t" r="r" b="b"/>
            <a:pathLst>
              <a:path w="686434" h="1282065">
                <a:moveTo>
                  <a:pt x="686203" y="0"/>
                </a:moveTo>
                <a:lnTo>
                  <a:pt x="438847" y="0"/>
                </a:lnTo>
                <a:lnTo>
                  <a:pt x="0" y="1281636"/>
                </a:lnTo>
                <a:lnTo>
                  <a:pt x="245458" y="1281636"/>
                </a:lnTo>
                <a:lnTo>
                  <a:pt x="686203" y="0"/>
                </a:lnTo>
                <a:close/>
              </a:path>
            </a:pathLst>
          </a:custGeom>
          <a:solidFill>
            <a:srgbClr val="EE9003"/>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505038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00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E341262-9983-BC44-A059-469A45804C76}"/>
              </a:ext>
            </a:extLst>
          </p:cNvPr>
          <p:cNvSpPr>
            <a:spLocks noGrp="1"/>
          </p:cNvSpPr>
          <p:nvPr>
            <p:ph type="sldNum" sz="quarter" idx="7"/>
          </p:nvPr>
        </p:nvSpPr>
        <p:spPr/>
        <p:txBody>
          <a:bodyPr/>
          <a:lstStyle/>
          <a:p>
            <a:pPr algn="l"/>
            <a:fld id="{B6F15528-21DE-4FAA-801E-634DDDAF4B2B}" type="slidenum">
              <a:rPr lang="fr-FR" dirty="0" smtClean="0"/>
              <a:pPr algn="l"/>
              <a:t>3</a:t>
            </a:fld>
            <a:endParaRPr lang="fr-FR"/>
          </a:p>
        </p:txBody>
      </p:sp>
      <p:sp>
        <p:nvSpPr>
          <p:cNvPr id="6" name="Rectangle 5">
            <a:extLst>
              <a:ext uri="{FF2B5EF4-FFF2-40B4-BE49-F238E27FC236}">
                <a16:creationId xmlns:a16="http://schemas.microsoft.com/office/drawing/2014/main" id="{97CFC7B5-CF19-5D48-9EEB-C139AFA2DA54}"/>
              </a:ext>
            </a:extLst>
          </p:cNvPr>
          <p:cNvSpPr/>
          <p:nvPr/>
        </p:nvSpPr>
        <p:spPr>
          <a:xfrm>
            <a:off x="3709264" y="1970240"/>
            <a:ext cx="13464902" cy="923330"/>
          </a:xfrm>
          <a:prstGeom prst="rect">
            <a:avLst/>
          </a:prstGeom>
        </p:spPr>
        <p:txBody>
          <a:bodyPr wrap="square">
            <a:spAutoFit/>
          </a:bodyPr>
          <a:lstStyle/>
          <a:p>
            <a:r>
              <a:rPr lang="fr-FR" sz="5400" b="1" spc="-150">
                <a:solidFill>
                  <a:schemeClr val="bg1"/>
                </a:solidFill>
                <a:latin typeface="Tahoma" panose="020B0604030504040204" pitchFamily="34" charset="0"/>
                <a:ea typeface="Tahoma" panose="020B0604030504040204" pitchFamily="34" charset="0"/>
                <a:cs typeface="Tahoma" panose="020B0604030504040204" pitchFamily="34" charset="0"/>
              </a:rPr>
              <a:t>Quelques chiffres</a:t>
            </a:r>
          </a:p>
        </p:txBody>
      </p:sp>
      <p:sp>
        <p:nvSpPr>
          <p:cNvPr id="7" name="Sous-titre 2">
            <a:extLst>
              <a:ext uri="{FF2B5EF4-FFF2-40B4-BE49-F238E27FC236}">
                <a16:creationId xmlns:a16="http://schemas.microsoft.com/office/drawing/2014/main" id="{BDC0C513-35CF-F144-8286-D93595778919}"/>
              </a:ext>
            </a:extLst>
          </p:cNvPr>
          <p:cNvSpPr txBox="1">
            <a:spLocks/>
          </p:cNvSpPr>
          <p:nvPr/>
        </p:nvSpPr>
        <p:spPr>
          <a:xfrm>
            <a:off x="2846488" y="6561561"/>
            <a:ext cx="4106139"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4400" b="1" spc="-150">
                <a:solidFill>
                  <a:schemeClr val="bg1"/>
                </a:solidFill>
                <a:latin typeface="Tahoma" panose="020B0604030504040204" pitchFamily="34" charset="0"/>
                <a:ea typeface="Tahoma" panose="020B0604030504040204" pitchFamily="34" charset="0"/>
                <a:cs typeface="Tahoma" panose="020B0604030504040204" pitchFamily="34" charset="0"/>
              </a:rPr>
              <a:t>années</a:t>
            </a:r>
          </a:p>
          <a:p>
            <a:pPr>
              <a:lnSpc>
                <a:spcPct val="100000"/>
              </a:lnSpc>
              <a:spcBef>
                <a:spcPct val="0"/>
              </a:spcBef>
            </a:pPr>
            <a:r>
              <a:rPr lang="fr-FR" sz="4400" b="1" spc="-150">
                <a:solidFill>
                  <a:schemeClr val="bg1"/>
                </a:solidFill>
                <a:latin typeface="Tahoma" panose="020B0604030504040204" pitchFamily="34" charset="0"/>
                <a:ea typeface="Tahoma" panose="020B0604030504040204" pitchFamily="34" charset="0"/>
                <a:cs typeface="Tahoma" panose="020B0604030504040204" pitchFamily="34" charset="0"/>
              </a:rPr>
              <a:t>d'histoire</a:t>
            </a:r>
          </a:p>
        </p:txBody>
      </p:sp>
      <p:sp>
        <p:nvSpPr>
          <p:cNvPr id="8" name="Sous-titre 2">
            <a:extLst>
              <a:ext uri="{FF2B5EF4-FFF2-40B4-BE49-F238E27FC236}">
                <a16:creationId xmlns:a16="http://schemas.microsoft.com/office/drawing/2014/main" id="{D4FC5662-CEE5-3748-A584-98A44DBFAAD8}"/>
              </a:ext>
            </a:extLst>
          </p:cNvPr>
          <p:cNvSpPr txBox="1">
            <a:spLocks/>
          </p:cNvSpPr>
          <p:nvPr/>
        </p:nvSpPr>
        <p:spPr>
          <a:xfrm>
            <a:off x="3253715" y="4438080"/>
            <a:ext cx="3214819" cy="2123481"/>
          </a:xfrm>
          <a:prstGeom prst="rect">
            <a:avLst/>
          </a:prstGeom>
          <a:noFill/>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12000" b="1" spc="-150">
                <a:solidFill>
                  <a:srgbClr val="FF9700"/>
                </a:solidFill>
                <a:latin typeface="Tahoma"/>
                <a:ea typeface="Tahoma"/>
                <a:cs typeface="Tahoma"/>
              </a:rPr>
              <a:t>19</a:t>
            </a:r>
            <a:endParaRPr lang="fr-FR" sz="12000" b="1" spc="-150">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sp>
        <p:nvSpPr>
          <p:cNvPr id="9" name="Sous-titre 2">
            <a:extLst>
              <a:ext uri="{FF2B5EF4-FFF2-40B4-BE49-F238E27FC236}">
                <a16:creationId xmlns:a16="http://schemas.microsoft.com/office/drawing/2014/main" id="{DDD98319-F1AE-6043-B447-EB9ED183271F}"/>
              </a:ext>
            </a:extLst>
          </p:cNvPr>
          <p:cNvSpPr txBox="1">
            <a:spLocks/>
          </p:cNvSpPr>
          <p:nvPr/>
        </p:nvSpPr>
        <p:spPr>
          <a:xfrm>
            <a:off x="7741540" y="6561561"/>
            <a:ext cx="4106139"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001" sz="4400" b="1" spc="-150" err="1">
                <a:solidFill>
                  <a:schemeClr val="bg1"/>
                </a:solidFill>
                <a:latin typeface="Tahoma" panose="020B0604030504040204" pitchFamily="34" charset="0"/>
                <a:ea typeface="Tahoma" panose="020B0604030504040204" pitchFamily="34" charset="0"/>
                <a:cs typeface="Tahoma" panose="020B0604030504040204" pitchFamily="34" charset="0"/>
              </a:rPr>
              <a:t>métiers</a:t>
            </a:r>
            <a:endParaRPr lang="fr-FR" sz="4400" b="1" spc="-15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Sous-titre 2">
            <a:extLst>
              <a:ext uri="{FF2B5EF4-FFF2-40B4-BE49-F238E27FC236}">
                <a16:creationId xmlns:a16="http://schemas.microsoft.com/office/drawing/2014/main" id="{DD2DBAB8-E7A6-7145-AD6B-9E76B00638FE}"/>
              </a:ext>
            </a:extLst>
          </p:cNvPr>
          <p:cNvSpPr txBox="1">
            <a:spLocks/>
          </p:cNvSpPr>
          <p:nvPr/>
        </p:nvSpPr>
        <p:spPr>
          <a:xfrm>
            <a:off x="7725433" y="4438080"/>
            <a:ext cx="4106139" cy="2123481"/>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001" sz="12000" b="1" spc="-150">
                <a:solidFill>
                  <a:srgbClr val="FF9700"/>
                </a:solidFill>
                <a:latin typeface="Tahoma" panose="020B0604030504040204" pitchFamily="34" charset="0"/>
                <a:ea typeface="Tahoma" panose="020B0604030504040204" pitchFamily="34" charset="0"/>
                <a:cs typeface="Tahoma" panose="020B0604030504040204" pitchFamily="34" charset="0"/>
              </a:rPr>
              <a:t>3</a:t>
            </a:r>
            <a:endParaRPr lang="fr-FR" sz="12000" b="1" spc="-150">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sp>
        <p:nvSpPr>
          <p:cNvPr id="11" name="Sous-titre 2">
            <a:extLst>
              <a:ext uri="{FF2B5EF4-FFF2-40B4-BE49-F238E27FC236}">
                <a16:creationId xmlns:a16="http://schemas.microsoft.com/office/drawing/2014/main" id="{2A622D49-5106-914A-BEC6-DC58A8E3E3DA}"/>
              </a:ext>
            </a:extLst>
          </p:cNvPr>
          <p:cNvSpPr txBox="1">
            <a:spLocks/>
          </p:cNvSpPr>
          <p:nvPr/>
        </p:nvSpPr>
        <p:spPr>
          <a:xfrm>
            <a:off x="12909050" y="6561561"/>
            <a:ext cx="4106139"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4400" b="1" spc="-150">
                <a:solidFill>
                  <a:schemeClr val="bg1"/>
                </a:solidFill>
                <a:latin typeface="Tahoma" panose="020B0604030504040204" pitchFamily="34" charset="0"/>
                <a:ea typeface="Tahoma" panose="020B0604030504040204" pitchFamily="34" charset="0"/>
                <a:cs typeface="Tahoma" panose="020B0604030504040204" pitchFamily="34" charset="0"/>
              </a:rPr>
              <a:t>clients déjà</a:t>
            </a:r>
          </a:p>
          <a:p>
            <a:pPr>
              <a:lnSpc>
                <a:spcPct val="100000"/>
              </a:lnSpc>
              <a:spcBef>
                <a:spcPct val="0"/>
              </a:spcBef>
            </a:pPr>
            <a:r>
              <a:rPr lang="fr-FR" sz="4400" b="1" spc="-150">
                <a:solidFill>
                  <a:schemeClr val="bg1"/>
                </a:solidFill>
                <a:latin typeface="Tahoma" panose="020B0604030504040204" pitchFamily="34" charset="0"/>
                <a:ea typeface="Tahoma" panose="020B0604030504040204" pitchFamily="34" charset="0"/>
                <a:cs typeface="Tahoma" panose="020B0604030504040204" pitchFamily="34" charset="0"/>
              </a:rPr>
              <a:t>accompagnés</a:t>
            </a:r>
          </a:p>
        </p:txBody>
      </p:sp>
      <p:sp>
        <p:nvSpPr>
          <p:cNvPr id="12" name="Sous-titre 2">
            <a:extLst>
              <a:ext uri="{FF2B5EF4-FFF2-40B4-BE49-F238E27FC236}">
                <a16:creationId xmlns:a16="http://schemas.microsoft.com/office/drawing/2014/main" id="{C86D7C06-19FC-904A-8A40-0778CD4A3773}"/>
              </a:ext>
            </a:extLst>
          </p:cNvPr>
          <p:cNvSpPr txBox="1">
            <a:spLocks/>
          </p:cNvSpPr>
          <p:nvPr/>
        </p:nvSpPr>
        <p:spPr>
          <a:xfrm>
            <a:off x="12909876" y="4438080"/>
            <a:ext cx="4106139" cy="2123481"/>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001" sz="12000" b="1" spc="-150" dirty="0">
                <a:solidFill>
                  <a:srgbClr val="FF9700"/>
                </a:solidFill>
                <a:latin typeface="Tahoma" panose="020B0604030504040204" pitchFamily="34" charset="0"/>
                <a:ea typeface="Tahoma" panose="020B0604030504040204" pitchFamily="34" charset="0"/>
                <a:cs typeface="Tahoma" panose="020B0604030504040204" pitchFamily="34" charset="0"/>
              </a:rPr>
              <a:t>7</a:t>
            </a:r>
            <a:r>
              <a:rPr lang="fr-FR" sz="12000" b="1" spc="-150" dirty="0">
                <a:solidFill>
                  <a:srgbClr val="FF9700"/>
                </a:solidFill>
                <a:latin typeface="Tahoma" panose="020B0604030504040204" pitchFamily="34" charset="0"/>
                <a:ea typeface="Tahoma" panose="020B0604030504040204" pitchFamily="34" charset="0"/>
                <a:cs typeface="Tahoma" panose="020B0604030504040204" pitchFamily="34" charset="0"/>
              </a:rPr>
              <a:t>00</a:t>
            </a:r>
          </a:p>
        </p:txBody>
      </p:sp>
    </p:spTree>
    <p:extLst>
      <p:ext uri="{BB962C8B-B14F-4D97-AF65-F5344CB8AC3E}">
        <p14:creationId xmlns:p14="http://schemas.microsoft.com/office/powerpoint/2010/main" val="358640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E341262-9983-BC44-A059-469A45804C76}"/>
              </a:ext>
            </a:extLst>
          </p:cNvPr>
          <p:cNvSpPr>
            <a:spLocks noGrp="1"/>
          </p:cNvSpPr>
          <p:nvPr>
            <p:ph type="sldNum" sz="quarter" idx="7"/>
          </p:nvPr>
        </p:nvSpPr>
        <p:spPr/>
        <p:txBody>
          <a:bodyPr/>
          <a:lstStyle/>
          <a:p>
            <a:pPr algn="l"/>
            <a:fld id="{B6F15528-21DE-4FAA-801E-634DDDAF4B2B}" type="slidenum">
              <a:rPr lang="fr-FR" dirty="0" smtClean="0"/>
              <a:pPr algn="l"/>
              <a:t>4</a:t>
            </a:fld>
            <a:endParaRPr lang="fr-FR"/>
          </a:p>
        </p:txBody>
      </p:sp>
      <p:sp>
        <p:nvSpPr>
          <p:cNvPr id="6" name="Rectangle 5">
            <a:extLst>
              <a:ext uri="{FF2B5EF4-FFF2-40B4-BE49-F238E27FC236}">
                <a16:creationId xmlns:a16="http://schemas.microsoft.com/office/drawing/2014/main" id="{97CFC7B5-CF19-5D48-9EEB-C139AFA2DA54}"/>
              </a:ext>
            </a:extLst>
          </p:cNvPr>
          <p:cNvSpPr/>
          <p:nvPr/>
        </p:nvSpPr>
        <p:spPr>
          <a:xfrm>
            <a:off x="3709264" y="1970240"/>
            <a:ext cx="13464902" cy="923330"/>
          </a:xfrm>
          <a:prstGeom prst="rect">
            <a:avLst/>
          </a:prstGeom>
        </p:spPr>
        <p:txBody>
          <a:bodyPr wrap="square">
            <a:spAutoFit/>
          </a:bodyPr>
          <a:lstStyle/>
          <a:p>
            <a:r>
              <a:rPr lang="fr-FR" sz="5400" b="1" spc="-150">
                <a:solidFill>
                  <a:schemeClr val="bg1"/>
                </a:solidFill>
                <a:latin typeface="Tahoma" panose="020B0604030504040204" pitchFamily="34" charset="0"/>
                <a:ea typeface="Tahoma" panose="020B0604030504040204" pitchFamily="34" charset="0"/>
                <a:cs typeface="Tahoma" panose="020B0604030504040204" pitchFamily="34" charset="0"/>
              </a:rPr>
              <a:t>Un acteur leader du marché</a:t>
            </a:r>
          </a:p>
        </p:txBody>
      </p:sp>
      <p:sp>
        <p:nvSpPr>
          <p:cNvPr id="7" name="Sous-titre 2">
            <a:extLst>
              <a:ext uri="{FF2B5EF4-FFF2-40B4-BE49-F238E27FC236}">
                <a16:creationId xmlns:a16="http://schemas.microsoft.com/office/drawing/2014/main" id="{BDC0C513-35CF-F144-8286-D93595778919}"/>
              </a:ext>
            </a:extLst>
          </p:cNvPr>
          <p:cNvSpPr txBox="1">
            <a:spLocks/>
          </p:cNvSpPr>
          <p:nvPr/>
        </p:nvSpPr>
        <p:spPr>
          <a:xfrm>
            <a:off x="2846488" y="6561561"/>
            <a:ext cx="4106139"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4400" b="1" spc="-150">
                <a:solidFill>
                  <a:schemeClr val="bg1"/>
                </a:solidFill>
                <a:latin typeface="Tahoma" panose="020B0604030504040204" pitchFamily="34" charset="0"/>
                <a:ea typeface="Tahoma" panose="020B0604030504040204" pitchFamily="34" charset="0"/>
                <a:cs typeface="Tahoma" panose="020B0604030504040204" pitchFamily="34" charset="0"/>
              </a:rPr>
              <a:t>experts</a:t>
            </a:r>
          </a:p>
          <a:p>
            <a:pPr>
              <a:lnSpc>
                <a:spcPct val="100000"/>
              </a:lnSpc>
              <a:spcBef>
                <a:spcPct val="0"/>
              </a:spcBef>
            </a:pPr>
            <a:r>
              <a:rPr lang="fr-FR" sz="2800" spc="-150">
                <a:solidFill>
                  <a:schemeClr val="bg1"/>
                </a:solidFill>
                <a:latin typeface="Tahoma"/>
                <a:ea typeface="Tahoma"/>
                <a:cs typeface="Tahoma"/>
              </a:rPr>
              <a:t>DAF, Contrôleurs de gestion,</a:t>
            </a:r>
          </a:p>
          <a:p>
            <a:pPr>
              <a:lnSpc>
                <a:spcPct val="100000"/>
              </a:lnSpc>
              <a:spcBef>
                <a:spcPct val="0"/>
              </a:spcBef>
            </a:pPr>
            <a:r>
              <a:rPr lang="fr-FR" sz="2800" spc="-150">
                <a:solidFill>
                  <a:schemeClr val="bg1"/>
                </a:solidFill>
                <a:latin typeface="Tahoma"/>
                <a:ea typeface="Tahoma"/>
                <a:cs typeface="Tahoma"/>
              </a:rPr>
              <a:t> DRH, Office Managers</a:t>
            </a:r>
          </a:p>
        </p:txBody>
      </p:sp>
      <p:sp>
        <p:nvSpPr>
          <p:cNvPr id="8" name="Sous-titre 2">
            <a:extLst>
              <a:ext uri="{FF2B5EF4-FFF2-40B4-BE49-F238E27FC236}">
                <a16:creationId xmlns:a16="http://schemas.microsoft.com/office/drawing/2014/main" id="{D4FC5662-CEE5-3748-A584-98A44DBFAAD8}"/>
              </a:ext>
            </a:extLst>
          </p:cNvPr>
          <p:cNvSpPr txBox="1">
            <a:spLocks/>
          </p:cNvSpPr>
          <p:nvPr/>
        </p:nvSpPr>
        <p:spPr>
          <a:xfrm>
            <a:off x="3253715" y="4438080"/>
            <a:ext cx="3426454" cy="2123481"/>
          </a:xfrm>
          <a:prstGeom prst="rect">
            <a:avLst/>
          </a:prstGeom>
          <a:noFill/>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001" sz="12000" b="1" spc="-150">
                <a:solidFill>
                  <a:srgbClr val="FF9700"/>
                </a:solidFill>
                <a:latin typeface="Tahoma"/>
                <a:ea typeface="Tahoma"/>
                <a:cs typeface="Tahoma"/>
              </a:rPr>
              <a:t>60</a:t>
            </a:r>
            <a:endParaRPr lang="fr-FR" sz="12000" b="1" spc="-150" dirty="0">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sp>
        <p:nvSpPr>
          <p:cNvPr id="9" name="Sous-titre 2">
            <a:extLst>
              <a:ext uri="{FF2B5EF4-FFF2-40B4-BE49-F238E27FC236}">
                <a16:creationId xmlns:a16="http://schemas.microsoft.com/office/drawing/2014/main" id="{DDD98319-F1AE-6043-B447-EB9ED183271F}"/>
              </a:ext>
            </a:extLst>
          </p:cNvPr>
          <p:cNvSpPr txBox="1">
            <a:spLocks/>
          </p:cNvSpPr>
          <p:nvPr/>
        </p:nvSpPr>
        <p:spPr>
          <a:xfrm>
            <a:off x="7741540" y="6561561"/>
            <a:ext cx="4106139"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4400" b="1" spc="-150" dirty="0">
                <a:solidFill>
                  <a:schemeClr val="bg1"/>
                </a:solidFill>
                <a:latin typeface="Tahoma"/>
                <a:ea typeface="Tahoma"/>
                <a:cs typeface="Tahoma"/>
              </a:rPr>
              <a:t>implantations</a:t>
            </a:r>
          </a:p>
          <a:p>
            <a:pPr>
              <a:lnSpc>
                <a:spcPct val="100000"/>
              </a:lnSpc>
              <a:spcBef>
                <a:spcPct val="0"/>
              </a:spcBef>
            </a:pPr>
            <a:r>
              <a:rPr lang="fr-FR" sz="2800" spc="-150" dirty="0">
                <a:solidFill>
                  <a:schemeClr val="bg1"/>
                </a:solidFill>
                <a:latin typeface="Tahoma"/>
                <a:ea typeface="Tahoma"/>
                <a:cs typeface="Tahoma"/>
              </a:rPr>
              <a:t>Paris, Lyon, </a:t>
            </a:r>
            <a:r>
              <a:rPr lang="fr-FR" sz="2800" spc="-150">
                <a:solidFill>
                  <a:schemeClr val="bg1"/>
                </a:solidFill>
                <a:latin typeface="Tahoma"/>
                <a:ea typeface="Tahoma"/>
                <a:cs typeface="Tahoma"/>
              </a:rPr>
              <a:t>Marseille,</a:t>
            </a:r>
            <a:r>
              <a:rPr lang="en-001" sz="2800" spc="-150" dirty="0">
                <a:solidFill>
                  <a:schemeClr val="bg1"/>
                </a:solidFill>
                <a:latin typeface="Tahoma"/>
                <a:ea typeface="Tahoma"/>
                <a:cs typeface="Tahoma"/>
              </a:rPr>
              <a:t> </a:t>
            </a:r>
            <a:r>
              <a:rPr lang="fr-FR" sz="2800" spc="-150" dirty="0">
                <a:solidFill>
                  <a:schemeClr val="bg1"/>
                </a:solidFill>
                <a:latin typeface="Tahoma"/>
                <a:ea typeface="Tahoma"/>
                <a:cs typeface="Tahoma"/>
              </a:rPr>
              <a:t>Bordeaux et Nantes</a:t>
            </a:r>
          </a:p>
        </p:txBody>
      </p:sp>
      <p:sp>
        <p:nvSpPr>
          <p:cNvPr id="10" name="Sous-titre 2">
            <a:extLst>
              <a:ext uri="{FF2B5EF4-FFF2-40B4-BE49-F238E27FC236}">
                <a16:creationId xmlns:a16="http://schemas.microsoft.com/office/drawing/2014/main" id="{DD2DBAB8-E7A6-7145-AD6B-9E76B00638FE}"/>
              </a:ext>
            </a:extLst>
          </p:cNvPr>
          <p:cNvSpPr txBox="1">
            <a:spLocks/>
          </p:cNvSpPr>
          <p:nvPr/>
        </p:nvSpPr>
        <p:spPr>
          <a:xfrm>
            <a:off x="7725433" y="4438080"/>
            <a:ext cx="4106139" cy="2123481"/>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12000" b="1" spc="-150" dirty="0">
                <a:solidFill>
                  <a:srgbClr val="FF9700"/>
                </a:solidFill>
                <a:latin typeface="Tahoma" panose="020B0604030504040204" pitchFamily="34" charset="0"/>
                <a:ea typeface="Tahoma" panose="020B0604030504040204" pitchFamily="34" charset="0"/>
                <a:cs typeface="Tahoma" panose="020B0604030504040204" pitchFamily="34" charset="0"/>
              </a:rPr>
              <a:t>5</a:t>
            </a:r>
          </a:p>
        </p:txBody>
      </p:sp>
      <p:sp>
        <p:nvSpPr>
          <p:cNvPr id="11" name="Sous-titre 2">
            <a:extLst>
              <a:ext uri="{FF2B5EF4-FFF2-40B4-BE49-F238E27FC236}">
                <a16:creationId xmlns:a16="http://schemas.microsoft.com/office/drawing/2014/main" id="{2A622D49-5106-914A-BEC6-DC58A8E3E3DA}"/>
              </a:ext>
            </a:extLst>
          </p:cNvPr>
          <p:cNvSpPr txBox="1">
            <a:spLocks/>
          </p:cNvSpPr>
          <p:nvPr/>
        </p:nvSpPr>
        <p:spPr>
          <a:xfrm>
            <a:off x="12909050" y="6561561"/>
            <a:ext cx="4106139"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4400" b="1" spc="-150" dirty="0">
                <a:solidFill>
                  <a:schemeClr val="bg1"/>
                </a:solidFill>
                <a:latin typeface="Tahoma"/>
                <a:ea typeface="Tahoma"/>
                <a:cs typeface="Tahoma"/>
              </a:rPr>
              <a:t>clients accompagnés en 202</a:t>
            </a:r>
            <a:r>
              <a:rPr lang="en-001" sz="4400" b="1" spc="-150" dirty="0">
                <a:solidFill>
                  <a:schemeClr val="bg1"/>
                </a:solidFill>
                <a:latin typeface="Tahoma"/>
                <a:ea typeface="Tahoma"/>
                <a:cs typeface="Tahoma"/>
              </a:rPr>
              <a:t>5</a:t>
            </a:r>
            <a:endParaRPr lang="fr-FR" sz="4400" b="1" spc="-15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Sous-titre 2">
            <a:extLst>
              <a:ext uri="{FF2B5EF4-FFF2-40B4-BE49-F238E27FC236}">
                <a16:creationId xmlns:a16="http://schemas.microsoft.com/office/drawing/2014/main" id="{C86D7C06-19FC-904A-8A40-0778CD4A3773}"/>
              </a:ext>
            </a:extLst>
          </p:cNvPr>
          <p:cNvSpPr txBox="1">
            <a:spLocks/>
          </p:cNvSpPr>
          <p:nvPr/>
        </p:nvSpPr>
        <p:spPr>
          <a:xfrm>
            <a:off x="12349279" y="4438080"/>
            <a:ext cx="4666893" cy="2123481"/>
          </a:xfrm>
          <a:prstGeom prst="rect">
            <a:avLst/>
          </a:prstGeom>
        </p:spPr>
        <p:txBody>
          <a:bodyPr vert="horz" lIns="91440" tIns="45720" rIns="91440" bIns="4572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001" sz="12000" b="1" spc="-150" dirty="0">
                <a:solidFill>
                  <a:srgbClr val="FF9700"/>
                </a:solidFill>
                <a:latin typeface="Tahoma"/>
                <a:ea typeface="Tahoma"/>
                <a:cs typeface="Tahoma"/>
              </a:rPr>
              <a:t>+230</a:t>
            </a:r>
            <a:endParaRPr lang="fr-FR" sz="12000" b="1" spc="-150" dirty="0">
              <a:solidFill>
                <a:srgbClr val="FF97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577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13473D-E39D-D94B-8BBF-1CD4F3649E96}"/>
              </a:ext>
            </a:extLst>
          </p:cNvPr>
          <p:cNvSpPr>
            <a:spLocks noGrp="1"/>
          </p:cNvSpPr>
          <p:nvPr>
            <p:ph type="body" sz="quarter" idx="10"/>
          </p:nvPr>
        </p:nvSpPr>
        <p:spPr>
          <a:xfrm>
            <a:off x="5022850" y="3804322"/>
            <a:ext cx="3352800" cy="1395802"/>
          </a:xfrm>
        </p:spPr>
        <p:txBody>
          <a:bodyPr/>
          <a:lstStyle/>
          <a:p>
            <a:r>
              <a:rPr lang="fr-FR">
                <a:latin typeface="Tahoma" panose="020B0604030504040204" pitchFamily="34" charset="0"/>
                <a:ea typeface="Tahoma" panose="020B0604030504040204" pitchFamily="34" charset="0"/>
                <a:cs typeface="Tahoma" panose="020B0604030504040204" pitchFamily="34" charset="0"/>
              </a:rPr>
              <a:t>01</a:t>
            </a:r>
          </a:p>
        </p:txBody>
      </p:sp>
      <p:sp>
        <p:nvSpPr>
          <p:cNvPr id="3" name="Espace réservé du texte 2">
            <a:extLst>
              <a:ext uri="{FF2B5EF4-FFF2-40B4-BE49-F238E27FC236}">
                <a16:creationId xmlns:a16="http://schemas.microsoft.com/office/drawing/2014/main" id="{D6BC05E6-7B61-324B-9ABD-94BDAB78F301}"/>
              </a:ext>
            </a:extLst>
          </p:cNvPr>
          <p:cNvSpPr>
            <a:spLocks noGrp="1"/>
          </p:cNvSpPr>
          <p:nvPr>
            <p:ph type="body" sz="quarter" idx="11"/>
          </p:nvPr>
        </p:nvSpPr>
        <p:spPr>
          <a:xfrm>
            <a:off x="4191000" y="5697681"/>
            <a:ext cx="12725400" cy="2705100"/>
          </a:xfrm>
        </p:spPr>
        <p:txBody>
          <a:bodyPr/>
          <a:lstStyle/>
          <a:p>
            <a:r>
              <a:rPr lang="fr-FR" sz="8600" b="0">
                <a:latin typeface="Tahoma" panose="020B0604030504040204" pitchFamily="34" charset="0"/>
                <a:ea typeface="Tahoma" panose="020B0604030504040204" pitchFamily="34" charset="0"/>
                <a:cs typeface="Tahoma" panose="020B0604030504040204" pitchFamily="34" charset="0"/>
              </a:rPr>
              <a:t>Parlons de </a:t>
            </a:r>
            <a:r>
              <a:rPr lang="fr-FR" sz="8600">
                <a:latin typeface="Tahoma" panose="020B0604030504040204" pitchFamily="34" charset="0"/>
                <a:ea typeface="Tahoma" panose="020B0604030504040204" pitchFamily="34" charset="0"/>
                <a:cs typeface="Tahoma" panose="020B0604030504040204" pitchFamily="34" charset="0"/>
              </a:rPr>
              <a:t>vous</a:t>
            </a:r>
          </a:p>
        </p:txBody>
      </p:sp>
      <p:sp>
        <p:nvSpPr>
          <p:cNvPr id="4" name="object 4">
            <a:extLst>
              <a:ext uri="{FF2B5EF4-FFF2-40B4-BE49-F238E27FC236}">
                <a16:creationId xmlns:a16="http://schemas.microsoft.com/office/drawing/2014/main" id="{C680ABEC-57A8-664B-BB23-6C9066404A3A}"/>
              </a:ext>
            </a:extLst>
          </p:cNvPr>
          <p:cNvSpPr/>
          <p:nvPr/>
        </p:nvSpPr>
        <p:spPr>
          <a:xfrm>
            <a:off x="4285854" y="4165311"/>
            <a:ext cx="517525" cy="967740"/>
          </a:xfrm>
          <a:custGeom>
            <a:avLst/>
            <a:gdLst/>
            <a:ahLst/>
            <a:cxnLst/>
            <a:rect l="l" t="t" r="r" b="b"/>
            <a:pathLst>
              <a:path w="517525" h="967739">
                <a:moveTo>
                  <a:pt x="517505" y="0"/>
                </a:moveTo>
                <a:lnTo>
                  <a:pt x="330961" y="0"/>
                </a:lnTo>
                <a:lnTo>
                  <a:pt x="0" y="967509"/>
                </a:lnTo>
                <a:lnTo>
                  <a:pt x="185119" y="967509"/>
                </a:lnTo>
                <a:lnTo>
                  <a:pt x="517505" y="0"/>
                </a:lnTo>
                <a:close/>
              </a:path>
            </a:pathLst>
          </a:custGeom>
          <a:solidFill>
            <a:srgbClr val="FF9700"/>
          </a:solidFill>
        </p:spPr>
        <p:txBody>
          <a:bodyPr wrap="square" lIns="0" tIns="0" rIns="0" bIns="0" rtlCol="0"/>
          <a:lstStyle/>
          <a:p>
            <a:endParaRPr/>
          </a:p>
        </p:txBody>
      </p:sp>
    </p:spTree>
    <p:extLst>
      <p:ext uri="{BB962C8B-B14F-4D97-AF65-F5344CB8AC3E}">
        <p14:creationId xmlns:p14="http://schemas.microsoft.com/office/powerpoint/2010/main" val="374534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88C3D-17AC-AF4F-85D5-D51DE6F35201}"/>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A020EC3B-309B-404F-B20D-A4A774999886}"/>
              </a:ext>
            </a:extLst>
          </p:cNvPr>
          <p:cNvSpPr>
            <a:spLocks noGrp="1"/>
          </p:cNvSpPr>
          <p:nvPr>
            <p:ph type="sldNum" sz="quarter" idx="7"/>
          </p:nvPr>
        </p:nvSpPr>
        <p:spPr/>
        <p:txBody>
          <a:bodyPr/>
          <a:lstStyle/>
          <a:p>
            <a:pPr algn="l"/>
            <a:fld id="{B6F15528-21DE-4FAA-801E-634DDDAF4B2B}" type="slidenum">
              <a:rPr lang="fr-FR" smtClean="0"/>
              <a:pPr algn="l"/>
              <a:t>6</a:t>
            </a:fld>
            <a:endParaRPr lang="fr-FR"/>
          </a:p>
        </p:txBody>
      </p:sp>
      <p:sp>
        <p:nvSpPr>
          <p:cNvPr id="7" name="Espace réservé du texte 3">
            <a:extLst>
              <a:ext uri="{FF2B5EF4-FFF2-40B4-BE49-F238E27FC236}">
                <a16:creationId xmlns:a16="http://schemas.microsoft.com/office/drawing/2014/main" id="{8C3E4F8B-3442-A34F-AA76-E0BC9EEDA291}"/>
              </a:ext>
            </a:extLst>
          </p:cNvPr>
          <p:cNvSpPr txBox="1">
            <a:spLocks/>
          </p:cNvSpPr>
          <p:nvPr/>
        </p:nvSpPr>
        <p:spPr>
          <a:xfrm>
            <a:off x="7254616" y="3274402"/>
            <a:ext cx="12001572" cy="6659307"/>
          </a:xfrm>
          <a:prstGeom prst="rect">
            <a:avLst/>
          </a:prstGeom>
        </p:spPr>
        <p:txBody>
          <a:bodyPr/>
          <a:lstStyle>
            <a:lvl1pPr marL="0">
              <a:lnSpc>
                <a:spcPct val="130000"/>
              </a:lnSpc>
              <a:defRPr lang="fr-FR" sz="2400" kern="1200" spc="5" smtClean="0">
                <a:solidFill>
                  <a:srgbClr val="2B3C77"/>
                </a:solidFill>
                <a:latin typeface="Tahoma"/>
                <a:ea typeface="+mn-ea"/>
                <a:cs typeface="Tahoma"/>
              </a:defRPr>
            </a:lvl1pPr>
            <a:lvl2pPr marL="457200">
              <a:lnSpc>
                <a:spcPct val="130000"/>
              </a:lnSpc>
              <a:defRPr lang="fr-FR" sz="2400" kern="1200" spc="5" smtClean="0">
                <a:solidFill>
                  <a:srgbClr val="2B3C77"/>
                </a:solidFill>
                <a:latin typeface="Tahoma"/>
                <a:ea typeface="+mn-ea"/>
                <a:cs typeface="Tahoma"/>
              </a:defRPr>
            </a:lvl2pPr>
            <a:lvl3pPr marL="914400">
              <a:lnSpc>
                <a:spcPct val="130000"/>
              </a:lnSpc>
              <a:defRPr lang="fr-FR" sz="2400" kern="1200" spc="5" smtClean="0">
                <a:solidFill>
                  <a:srgbClr val="2B3C77"/>
                </a:solidFill>
                <a:latin typeface="Tahoma"/>
                <a:ea typeface="+mn-ea"/>
                <a:cs typeface="Tahoma"/>
              </a:defRPr>
            </a:lvl3pPr>
            <a:lvl4pPr marL="1371600">
              <a:lnSpc>
                <a:spcPct val="130000"/>
              </a:lnSpc>
              <a:defRPr lang="fr-FR" sz="2400" kern="1200" spc="5" smtClean="0">
                <a:solidFill>
                  <a:srgbClr val="2B3C77"/>
                </a:solidFill>
                <a:latin typeface="Tahoma"/>
                <a:ea typeface="+mn-ea"/>
                <a:cs typeface="Tahoma"/>
              </a:defRPr>
            </a:lvl4pPr>
            <a:lvl5pPr marL="1828800">
              <a:lnSpc>
                <a:spcPct val="130000"/>
              </a:lnSpc>
              <a:defRPr lang="fr-FR" sz="2400" kern="1200" spc="5">
                <a:solidFill>
                  <a:srgbClr val="2B3C77"/>
                </a:solidFill>
                <a:latin typeface="Tahoma"/>
                <a:ea typeface="+mn-ea"/>
                <a:cs typeface="Tahoma"/>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spcAft>
                <a:spcPts val="1800"/>
              </a:spcAft>
              <a:buFont typeface="Arial" panose="020B0604020202020204" pitchFamily="34" charset="0"/>
              <a:buChar char="•"/>
            </a:pPr>
            <a:r>
              <a:rPr lang="fr-FR" sz="3600">
                <a:latin typeface="Tahoma" panose="020B0604030504040204" pitchFamily="34" charset="0"/>
                <a:ea typeface="Tahoma" panose="020B0604030504040204" pitchFamily="34" charset="0"/>
                <a:cs typeface="Tahoma" panose="020B0604030504040204" pitchFamily="34" charset="0"/>
              </a:rPr>
              <a:t>Votre croissance nécessite de </a:t>
            </a:r>
            <a:r>
              <a:rPr lang="fr-FR" sz="3600" b="1">
                <a:latin typeface="Tahoma" panose="020B0604030504040204" pitchFamily="34" charset="0"/>
                <a:ea typeface="Tahoma" panose="020B0604030504040204" pitchFamily="34" charset="0"/>
                <a:cs typeface="Tahoma" panose="020B0604030504040204" pitchFamily="34" charset="0"/>
              </a:rPr>
              <a:t>structurer</a:t>
            </a:r>
            <a:r>
              <a:rPr lang="fr-FR" sz="3600">
                <a:latin typeface="Tahoma" panose="020B0604030504040204" pitchFamily="34" charset="0"/>
                <a:ea typeface="Tahoma" panose="020B0604030504040204" pitchFamily="34" charset="0"/>
                <a:cs typeface="Tahoma" panose="020B0604030504040204" pitchFamily="34" charset="0"/>
              </a:rPr>
              <a:t> </a:t>
            </a:r>
            <a:br>
              <a:rPr lang="fr-FR" sz="3600">
                <a:latin typeface="Tahoma" panose="020B0604030504040204" pitchFamily="34" charset="0"/>
                <a:ea typeface="Tahoma" panose="020B0604030504040204" pitchFamily="34" charset="0"/>
                <a:cs typeface="Tahoma" panose="020B0604030504040204" pitchFamily="34" charset="0"/>
              </a:rPr>
            </a:br>
            <a:r>
              <a:rPr lang="fr-FR" sz="3600">
                <a:latin typeface="Tahoma" panose="020B0604030504040204" pitchFamily="34" charset="0"/>
                <a:ea typeface="Tahoma" panose="020B0604030504040204" pitchFamily="34" charset="0"/>
                <a:cs typeface="Tahoma" panose="020B0604030504040204" pitchFamily="34" charset="0"/>
              </a:rPr>
              <a:t>votre organisation ?</a:t>
            </a:r>
          </a:p>
          <a:p>
            <a:pPr marL="457200" indent="-457200">
              <a:spcAft>
                <a:spcPts val="1800"/>
              </a:spcAft>
              <a:buFont typeface="Arial" panose="020B0604020202020204" pitchFamily="34" charset="0"/>
              <a:buChar char="•"/>
            </a:pPr>
            <a:r>
              <a:rPr lang="fr-FR" sz="3600">
                <a:latin typeface="Tahoma" panose="020B0604030504040204" pitchFamily="34" charset="0"/>
                <a:ea typeface="Tahoma" panose="020B0604030504040204" pitchFamily="34" charset="0"/>
                <a:cs typeface="Tahoma" panose="020B0604030504040204" pitchFamily="34" charset="0"/>
              </a:rPr>
              <a:t>Une opération particulière nécessite un </a:t>
            </a:r>
            <a:r>
              <a:rPr lang="fr-FR" sz="3600" b="1">
                <a:latin typeface="Tahoma" panose="020B0604030504040204" pitchFamily="34" charset="0"/>
                <a:ea typeface="Tahoma" panose="020B0604030504040204" pitchFamily="34" charset="0"/>
                <a:cs typeface="Tahoma" panose="020B0604030504040204" pitchFamily="34" charset="0"/>
              </a:rPr>
              <a:t>pilotage</a:t>
            </a:r>
            <a:r>
              <a:rPr lang="fr-FR" sz="3600">
                <a:latin typeface="Tahoma" panose="020B0604030504040204" pitchFamily="34" charset="0"/>
                <a:ea typeface="Tahoma" panose="020B0604030504040204" pitchFamily="34" charset="0"/>
                <a:cs typeface="Tahoma" panose="020B0604030504040204" pitchFamily="34" charset="0"/>
              </a:rPr>
              <a:t> </a:t>
            </a:r>
            <a:br>
              <a:rPr lang="fr-FR" sz="3600">
                <a:latin typeface="Tahoma" panose="020B0604030504040204" pitchFamily="34" charset="0"/>
                <a:ea typeface="Tahoma" panose="020B0604030504040204" pitchFamily="34" charset="0"/>
                <a:cs typeface="Tahoma" panose="020B0604030504040204" pitchFamily="34" charset="0"/>
              </a:rPr>
            </a:br>
            <a:r>
              <a:rPr lang="fr-FR" sz="3600">
                <a:latin typeface="Tahoma" panose="020B0604030504040204" pitchFamily="34" charset="0"/>
                <a:ea typeface="Tahoma" panose="020B0604030504040204" pitchFamily="34" charset="0"/>
                <a:cs typeface="Tahoma" panose="020B0604030504040204" pitchFamily="34" charset="0"/>
              </a:rPr>
              <a:t>plus poussé ?</a:t>
            </a:r>
          </a:p>
          <a:p>
            <a:pPr marL="457200" indent="-457200">
              <a:spcAft>
                <a:spcPts val="1800"/>
              </a:spcAft>
              <a:buFont typeface="Arial" panose="020B0604020202020204" pitchFamily="34" charset="0"/>
              <a:buChar char="•"/>
            </a:pPr>
            <a:r>
              <a:rPr lang="fr-FR" sz="3600">
                <a:latin typeface="Tahoma" panose="020B0604030504040204" pitchFamily="34" charset="0"/>
                <a:ea typeface="Tahoma" panose="020B0604030504040204" pitchFamily="34" charset="0"/>
                <a:cs typeface="Tahoma" panose="020B0604030504040204" pitchFamily="34" charset="0"/>
              </a:rPr>
              <a:t>Vous souhaitez vous concentrer sur votre développement et </a:t>
            </a:r>
            <a:r>
              <a:rPr lang="fr-FR" sz="3600" b="1">
                <a:latin typeface="Tahoma" panose="020B0604030504040204" pitchFamily="34" charset="0"/>
                <a:ea typeface="Tahoma" panose="020B0604030504040204" pitchFamily="34" charset="0"/>
                <a:cs typeface="Tahoma" panose="020B0604030504040204" pitchFamily="34" charset="0"/>
              </a:rPr>
              <a:t>déléguer</a:t>
            </a:r>
            <a:r>
              <a:rPr lang="fr-FR" sz="3600">
                <a:latin typeface="Tahoma" panose="020B0604030504040204" pitchFamily="34" charset="0"/>
                <a:ea typeface="Tahoma" panose="020B0604030504040204" pitchFamily="34" charset="0"/>
                <a:cs typeface="Tahoma" panose="020B0604030504040204" pitchFamily="34" charset="0"/>
              </a:rPr>
              <a:t> une fonction à un expert ?</a:t>
            </a:r>
          </a:p>
        </p:txBody>
      </p:sp>
      <p:sp>
        <p:nvSpPr>
          <p:cNvPr id="8" name="Rectangle 7">
            <a:extLst>
              <a:ext uri="{FF2B5EF4-FFF2-40B4-BE49-F238E27FC236}">
                <a16:creationId xmlns:a16="http://schemas.microsoft.com/office/drawing/2014/main" id="{4E4D9580-4289-4B44-B63A-5A6AE8960133}"/>
              </a:ext>
            </a:extLst>
          </p:cNvPr>
          <p:cNvSpPr/>
          <p:nvPr/>
        </p:nvSpPr>
        <p:spPr>
          <a:xfrm>
            <a:off x="1968386" y="1477871"/>
            <a:ext cx="7510151" cy="923330"/>
          </a:xfrm>
          <a:prstGeom prst="rect">
            <a:avLst/>
          </a:prstGeom>
        </p:spPr>
        <p:txBody>
          <a:bodyPr wrap="square">
            <a:spAutoFit/>
          </a:bodyPr>
          <a:lstStyle/>
          <a:p>
            <a:r>
              <a:rPr lang="fr-FR" sz="5400" b="1">
                <a:solidFill>
                  <a:srgbClr val="2B3C77"/>
                </a:solidFill>
                <a:latin typeface="Tahoma" panose="020B0604030504040204" pitchFamily="34" charset="0"/>
                <a:ea typeface="Tahoma" panose="020B0604030504040204" pitchFamily="34" charset="0"/>
                <a:cs typeface="Tahoma" panose="020B0604030504040204" pitchFamily="34" charset="0"/>
              </a:rPr>
              <a:t>Votre besoin</a:t>
            </a:r>
          </a:p>
        </p:txBody>
      </p:sp>
      <p:sp>
        <p:nvSpPr>
          <p:cNvPr id="9" name="object 11">
            <a:extLst>
              <a:ext uri="{FF2B5EF4-FFF2-40B4-BE49-F238E27FC236}">
                <a16:creationId xmlns:a16="http://schemas.microsoft.com/office/drawing/2014/main" id="{C62E437A-C7DE-EE43-AA62-0762DDD56B0E}"/>
              </a:ext>
            </a:extLst>
          </p:cNvPr>
          <p:cNvSpPr/>
          <p:nvPr/>
        </p:nvSpPr>
        <p:spPr>
          <a:xfrm>
            <a:off x="1733482" y="3479395"/>
            <a:ext cx="4210117" cy="7871519"/>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2B3C77"/>
          </a:solidFill>
        </p:spPr>
        <p:txBody>
          <a:bodyPr wrap="square" lIns="0" tIns="0" rIns="0" bIns="0" rtlCol="0"/>
          <a:lstStyle/>
          <a:p>
            <a:endParaRPr/>
          </a:p>
        </p:txBody>
      </p:sp>
    </p:spTree>
    <p:extLst>
      <p:ext uri="{BB962C8B-B14F-4D97-AF65-F5344CB8AC3E}">
        <p14:creationId xmlns:p14="http://schemas.microsoft.com/office/powerpoint/2010/main" val="120767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99ED3-5F53-9B4F-BAFB-519064EF5CA9}"/>
              </a:ext>
            </a:extLst>
          </p:cNvPr>
          <p:cNvSpPr>
            <a:spLocks noGrp="1"/>
          </p:cNvSpPr>
          <p:nvPr>
            <p:ph type="title" idx="4294967295"/>
          </p:nvPr>
        </p:nvSpPr>
        <p:spPr/>
        <p:txBody>
          <a:bodyPr/>
          <a:lstStyle/>
          <a:p>
            <a:r>
              <a:rPr lang="fr-FR"/>
              <a:t> </a:t>
            </a:r>
          </a:p>
        </p:txBody>
      </p:sp>
      <p:sp>
        <p:nvSpPr>
          <p:cNvPr id="6" name="Espace réservé du numéro de diapositive 5">
            <a:extLst>
              <a:ext uri="{FF2B5EF4-FFF2-40B4-BE49-F238E27FC236}">
                <a16:creationId xmlns:a16="http://schemas.microsoft.com/office/drawing/2014/main" id="{1548E8D8-D614-764D-815C-37782A485FCD}"/>
              </a:ext>
            </a:extLst>
          </p:cNvPr>
          <p:cNvSpPr>
            <a:spLocks noGrp="1"/>
          </p:cNvSpPr>
          <p:nvPr>
            <p:ph type="sldNum" sz="quarter" idx="7"/>
          </p:nvPr>
        </p:nvSpPr>
        <p:spPr/>
        <p:txBody>
          <a:bodyPr/>
          <a:lstStyle/>
          <a:p>
            <a:pPr algn="l"/>
            <a:fld id="{B6F15528-21DE-4FAA-801E-634DDDAF4B2B}" type="slidenum">
              <a:rPr lang="fr-FR" smtClean="0"/>
              <a:pPr algn="l"/>
              <a:t>7</a:t>
            </a:fld>
            <a:endParaRPr lang="fr-FR"/>
          </a:p>
        </p:txBody>
      </p:sp>
      <p:sp>
        <p:nvSpPr>
          <p:cNvPr id="8" name="Rectangle 7">
            <a:extLst>
              <a:ext uri="{FF2B5EF4-FFF2-40B4-BE49-F238E27FC236}">
                <a16:creationId xmlns:a16="http://schemas.microsoft.com/office/drawing/2014/main" id="{061ED52B-B9A5-994E-B95A-AC884D0D01FE}"/>
              </a:ext>
            </a:extLst>
          </p:cNvPr>
          <p:cNvSpPr/>
          <p:nvPr/>
        </p:nvSpPr>
        <p:spPr>
          <a:xfrm>
            <a:off x="1968387" y="1477871"/>
            <a:ext cx="14118280" cy="923330"/>
          </a:xfrm>
          <a:prstGeom prst="rect">
            <a:avLst/>
          </a:prstGeom>
        </p:spPr>
        <p:txBody>
          <a:bodyPr wrap="square" lIns="91440" tIns="45720" rIns="91440" bIns="45720" anchor="t">
            <a:spAutoFit/>
          </a:bodyPr>
          <a:lstStyle/>
          <a:p>
            <a:r>
              <a:rPr lang="fr-FR" sz="5400" b="1" dirty="0">
                <a:solidFill>
                  <a:srgbClr val="2B3C77"/>
                </a:solidFill>
                <a:latin typeface="Tahoma"/>
                <a:ea typeface="Tahoma"/>
                <a:cs typeface="Tahoma"/>
              </a:rPr>
              <a:t>Pourquoi faire appel au temps partagé ?</a:t>
            </a:r>
          </a:p>
        </p:txBody>
      </p:sp>
      <p:sp>
        <p:nvSpPr>
          <p:cNvPr id="9" name="Ellipse 8">
            <a:extLst>
              <a:ext uri="{FF2B5EF4-FFF2-40B4-BE49-F238E27FC236}">
                <a16:creationId xmlns:a16="http://schemas.microsoft.com/office/drawing/2014/main" id="{B92A6AED-4111-DB40-844E-9399D3056959}"/>
              </a:ext>
            </a:extLst>
          </p:cNvPr>
          <p:cNvSpPr/>
          <p:nvPr/>
        </p:nvSpPr>
        <p:spPr>
          <a:xfrm>
            <a:off x="2141036" y="3836021"/>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ous-titre 2">
            <a:extLst>
              <a:ext uri="{FF2B5EF4-FFF2-40B4-BE49-F238E27FC236}">
                <a16:creationId xmlns:a16="http://schemas.microsoft.com/office/drawing/2014/main" id="{DD32BBAA-C8CF-B447-BC80-E2B2C5A5CEC9}"/>
              </a:ext>
            </a:extLst>
          </p:cNvPr>
          <p:cNvSpPr txBox="1">
            <a:spLocks/>
          </p:cNvSpPr>
          <p:nvPr/>
        </p:nvSpPr>
        <p:spPr>
          <a:xfrm>
            <a:off x="1625588" y="6995941"/>
            <a:ext cx="3459368"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200">
                <a:solidFill>
                  <a:srgbClr val="2B3C77"/>
                </a:solidFill>
                <a:latin typeface="Tahoma" panose="020B0604030504040204" pitchFamily="34" charset="0"/>
                <a:ea typeface="Tahoma" panose="020B0604030504040204" pitchFamily="34" charset="0"/>
                <a:cs typeface="Tahoma" panose="020B0604030504040204" pitchFamily="34" charset="0"/>
              </a:rPr>
              <a:t>L'accès à des compétences de </a:t>
            </a:r>
            <a:r>
              <a:rPr lang="fr-FR" sz="3200" b="1">
                <a:solidFill>
                  <a:srgbClr val="2B3C77"/>
                </a:solidFill>
                <a:latin typeface="Tahoma" panose="020B0604030504040204" pitchFamily="34" charset="0"/>
                <a:ea typeface="Tahoma" panose="020B0604030504040204" pitchFamily="34" charset="0"/>
                <a:cs typeface="Tahoma" panose="020B0604030504040204" pitchFamily="34" charset="0"/>
              </a:rPr>
              <a:t>haut niveau</a:t>
            </a:r>
          </a:p>
        </p:txBody>
      </p:sp>
      <p:sp>
        <p:nvSpPr>
          <p:cNvPr id="11" name="Ellipse 10">
            <a:extLst>
              <a:ext uri="{FF2B5EF4-FFF2-40B4-BE49-F238E27FC236}">
                <a16:creationId xmlns:a16="http://schemas.microsoft.com/office/drawing/2014/main" id="{68AF415F-D8EA-E744-BAC1-FA235C6EA034}"/>
              </a:ext>
            </a:extLst>
          </p:cNvPr>
          <p:cNvSpPr/>
          <p:nvPr/>
        </p:nvSpPr>
        <p:spPr>
          <a:xfrm>
            <a:off x="6452698" y="3836021"/>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ous-titre 2">
            <a:extLst>
              <a:ext uri="{FF2B5EF4-FFF2-40B4-BE49-F238E27FC236}">
                <a16:creationId xmlns:a16="http://schemas.microsoft.com/office/drawing/2014/main" id="{465424AF-D538-8147-9915-98A25E28AF14}"/>
              </a:ext>
            </a:extLst>
          </p:cNvPr>
          <p:cNvSpPr txBox="1">
            <a:spLocks/>
          </p:cNvSpPr>
          <p:nvPr/>
        </p:nvSpPr>
        <p:spPr>
          <a:xfrm>
            <a:off x="5937250" y="6995941"/>
            <a:ext cx="3459368"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200">
                <a:solidFill>
                  <a:srgbClr val="2B3C77"/>
                </a:solidFill>
                <a:latin typeface="Tahoma" panose="020B0604030504040204" pitchFamily="34" charset="0"/>
                <a:ea typeface="Tahoma" panose="020B0604030504040204" pitchFamily="34" charset="0"/>
                <a:cs typeface="Tahoma" panose="020B0604030504040204" pitchFamily="34" charset="0"/>
              </a:rPr>
              <a:t>Une solution </a:t>
            </a:r>
            <a:r>
              <a:rPr lang="fr-FR" sz="3200" b="1">
                <a:solidFill>
                  <a:srgbClr val="2B3C77"/>
                </a:solidFill>
                <a:latin typeface="Tahoma" panose="020B0604030504040204" pitchFamily="34" charset="0"/>
                <a:ea typeface="Tahoma" panose="020B0604030504040204" pitchFamily="34" charset="0"/>
                <a:cs typeface="Tahoma" panose="020B0604030504040204" pitchFamily="34" charset="0"/>
              </a:rPr>
              <a:t>flexible</a:t>
            </a:r>
            <a:r>
              <a:rPr lang="fr-FR" sz="3200">
                <a:solidFill>
                  <a:srgbClr val="2B3C77"/>
                </a:solidFill>
                <a:latin typeface="Tahoma" panose="020B0604030504040204" pitchFamily="34" charset="0"/>
                <a:ea typeface="Tahoma" panose="020B0604030504040204" pitchFamily="34" charset="0"/>
                <a:cs typeface="Tahoma" panose="020B0604030504040204" pitchFamily="34" charset="0"/>
              </a:rPr>
              <a:t> à un coût maîtrisé</a:t>
            </a:r>
          </a:p>
        </p:txBody>
      </p:sp>
      <p:sp>
        <p:nvSpPr>
          <p:cNvPr id="13" name="Ellipse 12">
            <a:extLst>
              <a:ext uri="{FF2B5EF4-FFF2-40B4-BE49-F238E27FC236}">
                <a16:creationId xmlns:a16="http://schemas.microsoft.com/office/drawing/2014/main" id="{8540CA40-E704-E14A-9E24-4073B0E080F6}"/>
              </a:ext>
            </a:extLst>
          </p:cNvPr>
          <p:cNvSpPr/>
          <p:nvPr/>
        </p:nvSpPr>
        <p:spPr>
          <a:xfrm>
            <a:off x="10661650" y="3836021"/>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ous-titre 2">
            <a:extLst>
              <a:ext uri="{FF2B5EF4-FFF2-40B4-BE49-F238E27FC236}">
                <a16:creationId xmlns:a16="http://schemas.microsoft.com/office/drawing/2014/main" id="{F4B73B78-F487-C143-9D18-418129E4AA3E}"/>
              </a:ext>
            </a:extLst>
          </p:cNvPr>
          <p:cNvSpPr txBox="1">
            <a:spLocks/>
          </p:cNvSpPr>
          <p:nvPr/>
        </p:nvSpPr>
        <p:spPr>
          <a:xfrm>
            <a:off x="10146202" y="6995941"/>
            <a:ext cx="3459368"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fr-FR" sz="3200">
                <a:solidFill>
                  <a:srgbClr val="2B3C77"/>
                </a:solidFill>
                <a:latin typeface="Tahoma" panose="020B0604030504040204" pitchFamily="34" charset="0"/>
                <a:ea typeface="Tahoma" panose="020B0604030504040204" pitchFamily="34" charset="0"/>
                <a:cs typeface="Tahoma" panose="020B0604030504040204" pitchFamily="34" charset="0"/>
              </a:rPr>
              <a:t>Un apport </a:t>
            </a:r>
            <a:br>
              <a:rPr lang="fr-FR" sz="3200">
                <a:solidFill>
                  <a:srgbClr val="2B3C77"/>
                </a:solidFill>
                <a:latin typeface="Tahoma" panose="020B0604030504040204" pitchFamily="34" charset="0"/>
                <a:ea typeface="Tahoma" panose="020B0604030504040204" pitchFamily="34" charset="0"/>
                <a:cs typeface="Tahoma" panose="020B0604030504040204" pitchFamily="34" charset="0"/>
              </a:rPr>
            </a:br>
            <a:r>
              <a:rPr lang="fr-FR" sz="3200">
                <a:solidFill>
                  <a:srgbClr val="2B3C77"/>
                </a:solidFill>
                <a:latin typeface="Tahoma" panose="020B0604030504040204" pitchFamily="34" charset="0"/>
                <a:ea typeface="Tahoma" panose="020B0604030504040204" pitchFamily="34" charset="0"/>
                <a:cs typeface="Tahoma" panose="020B0604030504040204" pitchFamily="34" charset="0"/>
              </a:rPr>
              <a:t>externe de </a:t>
            </a:r>
            <a:r>
              <a:rPr lang="fr-FR" sz="3200" b="1">
                <a:solidFill>
                  <a:srgbClr val="2B3C77"/>
                </a:solidFill>
                <a:latin typeface="Tahoma" panose="020B0604030504040204" pitchFamily="34" charset="0"/>
                <a:ea typeface="Tahoma" panose="020B0604030504040204" pitchFamily="34" charset="0"/>
                <a:cs typeface="Tahoma" panose="020B0604030504040204" pitchFamily="34" charset="0"/>
              </a:rPr>
              <a:t>benchmark</a:t>
            </a:r>
          </a:p>
        </p:txBody>
      </p:sp>
      <p:sp>
        <p:nvSpPr>
          <p:cNvPr id="15" name="Ellipse 14">
            <a:extLst>
              <a:ext uri="{FF2B5EF4-FFF2-40B4-BE49-F238E27FC236}">
                <a16:creationId xmlns:a16="http://schemas.microsoft.com/office/drawing/2014/main" id="{C73105D8-E561-AC4D-8EDA-C0E9FCB531F5}"/>
              </a:ext>
            </a:extLst>
          </p:cNvPr>
          <p:cNvSpPr/>
          <p:nvPr/>
        </p:nvSpPr>
        <p:spPr>
          <a:xfrm>
            <a:off x="14973312" y="3836021"/>
            <a:ext cx="2497872" cy="2497872"/>
          </a:xfrm>
          <a:prstGeom prst="ellipse">
            <a:avLst/>
          </a:prstGeom>
          <a:solidFill>
            <a:schemeClr val="bg1"/>
          </a:solidFill>
          <a:ln w="5715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Sous-titre 2">
            <a:extLst>
              <a:ext uri="{FF2B5EF4-FFF2-40B4-BE49-F238E27FC236}">
                <a16:creationId xmlns:a16="http://schemas.microsoft.com/office/drawing/2014/main" id="{7B1758A9-40E2-6C42-B636-CEBA6D609BE8}"/>
              </a:ext>
            </a:extLst>
          </p:cNvPr>
          <p:cNvSpPr txBox="1">
            <a:spLocks/>
          </p:cNvSpPr>
          <p:nvPr/>
        </p:nvSpPr>
        <p:spPr>
          <a:xfrm>
            <a:off x="14457864" y="6995941"/>
            <a:ext cx="3459368" cy="1590497"/>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2B3C77"/>
                </a:solidFill>
                <a:latin typeface="Tahoma" panose="020B0604030504040204" pitchFamily="34" charset="0"/>
                <a:ea typeface="Tahoma" panose="020B0604030504040204" pitchFamily="34" charset="0"/>
                <a:cs typeface="Tahoma" panose="020B0604030504040204" pitchFamily="34" charset="0"/>
              </a:rPr>
              <a:t>Une </a:t>
            </a:r>
            <a:r>
              <a:rPr lang="fr-FR" sz="3200" b="1">
                <a:solidFill>
                  <a:srgbClr val="2B3C77"/>
                </a:solidFill>
                <a:latin typeface="Tahoma" panose="020B0604030504040204" pitchFamily="34" charset="0"/>
                <a:ea typeface="Tahoma" panose="020B0604030504040204" pitchFamily="34" charset="0"/>
                <a:cs typeface="Tahoma" panose="020B0604030504040204" pitchFamily="34" charset="0"/>
              </a:rPr>
              <a:t>intégration</a:t>
            </a:r>
            <a:r>
              <a:rPr lang="fr-FR" sz="3200">
                <a:solidFill>
                  <a:srgbClr val="2B3C77"/>
                </a:solidFill>
                <a:latin typeface="Tahoma" panose="020B0604030504040204" pitchFamily="34" charset="0"/>
                <a:ea typeface="Tahoma" panose="020B0604030504040204" pitchFamily="34" charset="0"/>
                <a:cs typeface="Tahoma" panose="020B0604030504040204" pitchFamily="34" charset="0"/>
              </a:rPr>
              <a:t> au sein des équipes</a:t>
            </a:r>
          </a:p>
        </p:txBody>
      </p:sp>
      <p:pic>
        <p:nvPicPr>
          <p:cNvPr id="17" name="Image 16">
            <a:extLst>
              <a:ext uri="{FF2B5EF4-FFF2-40B4-BE49-F238E27FC236}">
                <a16:creationId xmlns:a16="http://schemas.microsoft.com/office/drawing/2014/main" id="{A732284F-B7B9-8D49-A94E-951DD3D731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5021" y="4528789"/>
            <a:ext cx="1190634" cy="1190634"/>
          </a:xfrm>
          <a:prstGeom prst="rect">
            <a:avLst/>
          </a:prstGeom>
        </p:spPr>
      </p:pic>
      <p:pic>
        <p:nvPicPr>
          <p:cNvPr id="18" name="Image 17">
            <a:extLst>
              <a:ext uri="{FF2B5EF4-FFF2-40B4-BE49-F238E27FC236}">
                <a16:creationId xmlns:a16="http://schemas.microsoft.com/office/drawing/2014/main" id="{8EAF23FD-C5E3-AB4C-AA2B-9F83F38D7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7201" y="4555568"/>
            <a:ext cx="1005459" cy="1005459"/>
          </a:xfrm>
          <a:prstGeom prst="rect">
            <a:avLst/>
          </a:prstGeom>
        </p:spPr>
      </p:pic>
      <p:pic>
        <p:nvPicPr>
          <p:cNvPr id="19" name="Image 18">
            <a:extLst>
              <a:ext uri="{FF2B5EF4-FFF2-40B4-BE49-F238E27FC236}">
                <a16:creationId xmlns:a16="http://schemas.microsoft.com/office/drawing/2014/main" id="{585113C4-AB39-8444-9638-F8545CB757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70603" y="4251122"/>
            <a:ext cx="1537879" cy="1537879"/>
          </a:xfrm>
          <a:prstGeom prst="rect">
            <a:avLst/>
          </a:prstGeom>
        </p:spPr>
      </p:pic>
      <p:pic>
        <p:nvPicPr>
          <p:cNvPr id="20" name="Image 19">
            <a:extLst>
              <a:ext uri="{FF2B5EF4-FFF2-40B4-BE49-F238E27FC236}">
                <a16:creationId xmlns:a16="http://schemas.microsoft.com/office/drawing/2014/main" id="{471E2869-17F8-7648-9B48-18D7C4B44B0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612857" y="4422892"/>
            <a:ext cx="1336997" cy="1336997"/>
          </a:xfrm>
          <a:prstGeom prst="rect">
            <a:avLst/>
          </a:prstGeom>
        </p:spPr>
      </p:pic>
    </p:spTree>
    <p:extLst>
      <p:ext uri="{BB962C8B-B14F-4D97-AF65-F5344CB8AC3E}">
        <p14:creationId xmlns:p14="http://schemas.microsoft.com/office/powerpoint/2010/main" val="121218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13473D-E39D-D94B-8BBF-1CD4F3649E96}"/>
              </a:ext>
            </a:extLst>
          </p:cNvPr>
          <p:cNvSpPr>
            <a:spLocks noGrp="1"/>
          </p:cNvSpPr>
          <p:nvPr>
            <p:ph type="body" sz="quarter" idx="10"/>
          </p:nvPr>
        </p:nvSpPr>
        <p:spPr>
          <a:xfrm>
            <a:off x="5022850" y="3883602"/>
            <a:ext cx="3352800" cy="1395802"/>
          </a:xfrm>
        </p:spPr>
        <p:txBody>
          <a:bodyPr/>
          <a:lstStyle/>
          <a:p>
            <a:r>
              <a:rPr lang="fr-FR">
                <a:latin typeface="Tahoma" panose="020B0604030504040204" pitchFamily="34" charset="0"/>
                <a:ea typeface="Tahoma" panose="020B0604030504040204" pitchFamily="34" charset="0"/>
                <a:cs typeface="Tahoma" panose="020B0604030504040204" pitchFamily="34" charset="0"/>
              </a:rPr>
              <a:t>02</a:t>
            </a:r>
          </a:p>
        </p:txBody>
      </p:sp>
      <p:sp>
        <p:nvSpPr>
          <p:cNvPr id="3" name="Espace réservé du texte 2">
            <a:extLst>
              <a:ext uri="{FF2B5EF4-FFF2-40B4-BE49-F238E27FC236}">
                <a16:creationId xmlns:a16="http://schemas.microsoft.com/office/drawing/2014/main" id="{D6BC05E6-7B61-324B-9ABD-94BDAB78F301}"/>
              </a:ext>
            </a:extLst>
          </p:cNvPr>
          <p:cNvSpPr>
            <a:spLocks noGrp="1"/>
          </p:cNvSpPr>
          <p:nvPr>
            <p:ph type="body" sz="quarter" idx="11"/>
          </p:nvPr>
        </p:nvSpPr>
        <p:spPr>
          <a:xfrm>
            <a:off x="4191000" y="5760027"/>
            <a:ext cx="12725400" cy="2705100"/>
          </a:xfrm>
        </p:spPr>
        <p:txBody>
          <a:bodyPr/>
          <a:lstStyle/>
          <a:p>
            <a:r>
              <a:rPr lang="fr-FR" sz="8600" b="0">
                <a:latin typeface="Tahoma" panose="020B0604030504040204" pitchFamily="34" charset="0"/>
                <a:ea typeface="Tahoma" panose="020B0604030504040204" pitchFamily="34" charset="0"/>
                <a:cs typeface="Tahoma" panose="020B0604030504040204" pitchFamily="34" charset="0"/>
              </a:rPr>
              <a:t>Nos </a:t>
            </a:r>
            <a:r>
              <a:rPr lang="fr-FR" sz="8600">
                <a:latin typeface="Tahoma" panose="020B0604030504040204" pitchFamily="34" charset="0"/>
                <a:ea typeface="Tahoma" panose="020B0604030504040204" pitchFamily="34" charset="0"/>
                <a:cs typeface="Tahoma" panose="020B0604030504040204" pitchFamily="34" charset="0"/>
              </a:rPr>
              <a:t>interventions</a:t>
            </a:r>
          </a:p>
        </p:txBody>
      </p:sp>
      <p:sp>
        <p:nvSpPr>
          <p:cNvPr id="4" name="object 4">
            <a:extLst>
              <a:ext uri="{FF2B5EF4-FFF2-40B4-BE49-F238E27FC236}">
                <a16:creationId xmlns:a16="http://schemas.microsoft.com/office/drawing/2014/main" id="{E1A750BA-8653-5A44-8DCF-26C4BCD47D1D}"/>
              </a:ext>
            </a:extLst>
          </p:cNvPr>
          <p:cNvSpPr/>
          <p:nvPr/>
        </p:nvSpPr>
        <p:spPr>
          <a:xfrm>
            <a:off x="4285854" y="4227657"/>
            <a:ext cx="517525" cy="967740"/>
          </a:xfrm>
          <a:custGeom>
            <a:avLst/>
            <a:gdLst/>
            <a:ahLst/>
            <a:cxnLst/>
            <a:rect l="l" t="t" r="r" b="b"/>
            <a:pathLst>
              <a:path w="517525" h="967739">
                <a:moveTo>
                  <a:pt x="517505" y="0"/>
                </a:moveTo>
                <a:lnTo>
                  <a:pt x="330961" y="0"/>
                </a:lnTo>
                <a:lnTo>
                  <a:pt x="0" y="967509"/>
                </a:lnTo>
                <a:lnTo>
                  <a:pt x="185119" y="967509"/>
                </a:lnTo>
                <a:lnTo>
                  <a:pt x="517505" y="0"/>
                </a:lnTo>
                <a:close/>
              </a:path>
            </a:pathLst>
          </a:custGeom>
          <a:solidFill>
            <a:srgbClr val="FF9700"/>
          </a:solidFill>
        </p:spPr>
        <p:txBody>
          <a:bodyPr wrap="square" lIns="0" tIns="0" rIns="0" bIns="0" rtlCol="0"/>
          <a:lstStyle/>
          <a:p>
            <a:endParaRPr/>
          </a:p>
        </p:txBody>
      </p:sp>
    </p:spTree>
    <p:extLst>
      <p:ext uri="{BB962C8B-B14F-4D97-AF65-F5344CB8AC3E}">
        <p14:creationId xmlns:p14="http://schemas.microsoft.com/office/powerpoint/2010/main" val="398436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CB3FD0-E123-004B-9039-C65701B2B005}"/>
              </a:ext>
            </a:extLst>
          </p:cNvPr>
          <p:cNvSpPr>
            <a:spLocks noGrp="1"/>
          </p:cNvSpPr>
          <p:nvPr>
            <p:ph type="sldNum" sz="quarter" idx="7"/>
          </p:nvPr>
        </p:nvSpPr>
        <p:spPr/>
        <p:txBody>
          <a:bodyPr/>
          <a:lstStyle/>
          <a:p>
            <a:pPr algn="l"/>
            <a:fld id="{B6F15528-21DE-4FAA-801E-634DDDAF4B2B}" type="slidenum">
              <a:rPr lang="fr-FR" smtClean="0"/>
              <a:pPr algn="l"/>
              <a:t>9</a:t>
            </a:fld>
            <a:endParaRPr lang="fr-FR"/>
          </a:p>
        </p:txBody>
      </p:sp>
      <p:sp>
        <p:nvSpPr>
          <p:cNvPr id="8" name="Rectangle 7">
            <a:extLst>
              <a:ext uri="{FF2B5EF4-FFF2-40B4-BE49-F238E27FC236}">
                <a16:creationId xmlns:a16="http://schemas.microsoft.com/office/drawing/2014/main" id="{BB10366B-BCA2-EE40-9139-543874F1016F}"/>
              </a:ext>
            </a:extLst>
          </p:cNvPr>
          <p:cNvSpPr/>
          <p:nvPr/>
        </p:nvSpPr>
        <p:spPr>
          <a:xfrm>
            <a:off x="1968386" y="1477871"/>
            <a:ext cx="11190053" cy="923330"/>
          </a:xfrm>
          <a:prstGeom prst="rect">
            <a:avLst/>
          </a:prstGeom>
        </p:spPr>
        <p:txBody>
          <a:bodyPr wrap="square">
            <a:spAutoFit/>
          </a:bodyPr>
          <a:lstStyle/>
          <a:p>
            <a:r>
              <a:rPr lang="fr-FR" sz="5400" b="1">
                <a:solidFill>
                  <a:schemeClr val="bg1"/>
                </a:solidFill>
                <a:latin typeface="Tahoma" panose="020B0604030504040204" pitchFamily="34" charset="0"/>
                <a:ea typeface="Tahoma" panose="020B0604030504040204" pitchFamily="34" charset="0"/>
                <a:cs typeface="Tahoma" panose="020B0604030504040204" pitchFamily="34" charset="0"/>
              </a:rPr>
              <a:t>Notre accompagnement</a:t>
            </a:r>
          </a:p>
        </p:txBody>
      </p:sp>
      <p:sp>
        <p:nvSpPr>
          <p:cNvPr id="9" name="Rectangle 8">
            <a:extLst>
              <a:ext uri="{FF2B5EF4-FFF2-40B4-BE49-F238E27FC236}">
                <a16:creationId xmlns:a16="http://schemas.microsoft.com/office/drawing/2014/main" id="{B147CBA4-0F63-5049-BCF5-1651F4F2F1E6}"/>
              </a:ext>
            </a:extLst>
          </p:cNvPr>
          <p:cNvSpPr/>
          <p:nvPr/>
        </p:nvSpPr>
        <p:spPr>
          <a:xfrm>
            <a:off x="1994740" y="3188101"/>
            <a:ext cx="7622432" cy="3223511"/>
          </a:xfrm>
          <a:prstGeom prst="rect">
            <a:avLst/>
          </a:prstGeom>
        </p:spPr>
        <p:txBody>
          <a:bodyPr wrap="square">
            <a:spAutoFit/>
          </a:bodyPr>
          <a:lstStyle/>
          <a:p>
            <a:r>
              <a:rPr lang="fr-FR" sz="6600" b="1">
                <a:solidFill>
                  <a:srgbClr val="FF9700"/>
                </a:solidFill>
                <a:latin typeface="Tahoma" panose="020B0604030504040204" pitchFamily="34" charset="0"/>
                <a:ea typeface="Tahoma" panose="020B0604030504040204" pitchFamily="34" charset="0"/>
                <a:cs typeface="Tahoma" panose="020B0604030504040204" pitchFamily="34" charset="0"/>
              </a:rPr>
              <a:t>3</a:t>
            </a:r>
            <a:r>
              <a:rPr lang="fr-FR" sz="66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3600" b="1" spc="300">
                <a:solidFill>
                  <a:schemeClr val="bg1"/>
                </a:solidFill>
                <a:latin typeface="Tahoma" panose="020B0604030504040204" pitchFamily="34" charset="0"/>
                <a:ea typeface="Tahoma" panose="020B0604030504040204" pitchFamily="34" charset="0"/>
                <a:cs typeface="Tahoma" panose="020B0604030504040204" pitchFamily="34" charset="0"/>
              </a:rPr>
              <a:t>FONCTIONS SUPPORT</a:t>
            </a:r>
          </a:p>
          <a:p>
            <a:pPr lvl="0">
              <a:lnSpc>
                <a:spcPct val="150000"/>
              </a:lnSpc>
              <a:spcBef>
                <a:spcPct val="0"/>
              </a:spcBef>
            </a:pPr>
            <a:r>
              <a:rPr lang="fr-FR" sz="3200">
                <a:solidFill>
                  <a:schemeClr val="bg1"/>
                </a:solidFill>
                <a:latin typeface="Tahoma" panose="020B0604030504040204" pitchFamily="34" charset="0"/>
                <a:ea typeface="Tahoma" panose="020B0604030504040204" pitchFamily="34" charset="0"/>
                <a:cs typeface="Tahoma" panose="020B0604030504040204" pitchFamily="34" charset="0"/>
              </a:rPr>
              <a:t>Finance</a:t>
            </a:r>
          </a:p>
          <a:p>
            <a:pPr lvl="0">
              <a:lnSpc>
                <a:spcPct val="150000"/>
              </a:lnSpc>
              <a:spcBef>
                <a:spcPct val="0"/>
              </a:spcBef>
            </a:pPr>
            <a:r>
              <a:rPr lang="fr-FR" sz="3200">
                <a:solidFill>
                  <a:schemeClr val="bg1"/>
                </a:solidFill>
                <a:latin typeface="Tahoma" panose="020B0604030504040204" pitchFamily="34" charset="0"/>
                <a:ea typeface="Tahoma" panose="020B0604030504040204" pitchFamily="34" charset="0"/>
                <a:cs typeface="Tahoma" panose="020B0604030504040204" pitchFamily="34" charset="0"/>
              </a:rPr>
              <a:t>Ressources</a:t>
            </a:r>
            <a:r>
              <a:rPr lang="fr-FR" sz="220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3200">
                <a:solidFill>
                  <a:schemeClr val="bg1"/>
                </a:solidFill>
                <a:latin typeface="Tahoma" panose="020B0604030504040204" pitchFamily="34" charset="0"/>
                <a:ea typeface="Tahoma" panose="020B0604030504040204" pitchFamily="34" charset="0"/>
                <a:cs typeface="Tahoma" panose="020B0604030504040204" pitchFamily="34" charset="0"/>
              </a:rPr>
              <a:t>Humaines</a:t>
            </a:r>
          </a:p>
          <a:p>
            <a:pPr lvl="0">
              <a:lnSpc>
                <a:spcPct val="150000"/>
              </a:lnSpc>
              <a:spcBef>
                <a:spcPct val="0"/>
              </a:spcBef>
            </a:pPr>
            <a:r>
              <a:rPr lang="fr-FR" sz="3200">
                <a:solidFill>
                  <a:schemeClr val="bg1"/>
                </a:solidFill>
                <a:latin typeface="Tahoma" panose="020B0604030504040204" pitchFamily="34" charset="0"/>
                <a:ea typeface="Tahoma" panose="020B0604030504040204" pitchFamily="34" charset="0"/>
                <a:cs typeface="Tahoma" panose="020B0604030504040204" pitchFamily="34" charset="0"/>
              </a:rPr>
              <a:t>Administratif</a:t>
            </a:r>
          </a:p>
        </p:txBody>
      </p:sp>
      <p:sp>
        <p:nvSpPr>
          <p:cNvPr id="10" name="Rectangle 9">
            <a:extLst>
              <a:ext uri="{FF2B5EF4-FFF2-40B4-BE49-F238E27FC236}">
                <a16:creationId xmlns:a16="http://schemas.microsoft.com/office/drawing/2014/main" id="{F2F4DA8E-0B3B-8047-BB59-9D3C7B2B1582}"/>
              </a:ext>
            </a:extLst>
          </p:cNvPr>
          <p:cNvSpPr/>
          <p:nvPr/>
        </p:nvSpPr>
        <p:spPr>
          <a:xfrm>
            <a:off x="2018819" y="6868850"/>
            <a:ext cx="12171743" cy="2246769"/>
          </a:xfrm>
          <a:prstGeom prst="rect">
            <a:avLst/>
          </a:prstGeom>
        </p:spPr>
        <p:txBody>
          <a:bodyPr wrap="square">
            <a:spAutoFit/>
          </a:bodyPr>
          <a:lstStyle/>
          <a:p>
            <a:r>
              <a:rPr lang="fr-FR" sz="6600" b="1">
                <a:solidFill>
                  <a:srgbClr val="FF9700"/>
                </a:solidFill>
                <a:latin typeface="Tahoma" panose="020B0604030504040204" pitchFamily="34" charset="0"/>
                <a:ea typeface="Tahoma" panose="020B0604030504040204" pitchFamily="34" charset="0"/>
                <a:cs typeface="Tahoma" panose="020B0604030504040204" pitchFamily="34" charset="0"/>
              </a:rPr>
              <a:t>2</a:t>
            </a:r>
            <a:r>
              <a:rPr lang="fr-FR" sz="66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3600" b="1" spc="300">
                <a:solidFill>
                  <a:schemeClr val="bg1"/>
                </a:solidFill>
                <a:latin typeface="Tahoma" panose="020B0604030504040204" pitchFamily="34" charset="0"/>
                <a:ea typeface="Tahoma" panose="020B0604030504040204" pitchFamily="34" charset="0"/>
                <a:cs typeface="Tahoma" panose="020B0604030504040204" pitchFamily="34" charset="0"/>
              </a:rPr>
              <a:t>TYPES D'INTERVENTION</a:t>
            </a:r>
          </a:p>
          <a:p>
            <a:pPr>
              <a:spcAft>
                <a:spcPts val="1200"/>
              </a:spcAft>
            </a:pPr>
            <a:r>
              <a:rPr lang="fr-FR" sz="3200">
                <a:solidFill>
                  <a:schemeClr val="bg1"/>
                </a:solidFill>
                <a:latin typeface="Tahoma" panose="020B0604030504040204" pitchFamily="34" charset="0"/>
                <a:ea typeface="Tahoma" panose="020B0604030504040204" pitchFamily="34" charset="0"/>
                <a:cs typeface="Tahoma" panose="020B0604030504040204" pitchFamily="34" charset="0"/>
              </a:rPr>
              <a:t>Accompagnement ponctuel</a:t>
            </a:r>
          </a:p>
          <a:p>
            <a:r>
              <a:rPr lang="fr-FR" sz="3200">
                <a:solidFill>
                  <a:schemeClr val="bg1"/>
                </a:solidFill>
                <a:latin typeface="Tahoma" panose="020B0604030504040204" pitchFamily="34" charset="0"/>
                <a:ea typeface="Tahoma" panose="020B0604030504040204" pitchFamily="34" charset="0"/>
                <a:cs typeface="Tahoma" panose="020B0604030504040204" pitchFamily="34" charset="0"/>
              </a:rPr>
              <a:t>Accompagnement permanent en temps partagé</a:t>
            </a:r>
          </a:p>
        </p:txBody>
      </p:sp>
      <p:sp>
        <p:nvSpPr>
          <p:cNvPr id="11" name="object 11">
            <a:extLst>
              <a:ext uri="{FF2B5EF4-FFF2-40B4-BE49-F238E27FC236}">
                <a16:creationId xmlns:a16="http://schemas.microsoft.com/office/drawing/2014/main" id="{D8FA8013-12A6-504C-A54C-80A8D2518B0E}"/>
              </a:ext>
            </a:extLst>
          </p:cNvPr>
          <p:cNvSpPr/>
          <p:nvPr/>
        </p:nvSpPr>
        <p:spPr>
          <a:xfrm>
            <a:off x="11429499" y="4953180"/>
            <a:ext cx="3399626" cy="6356170"/>
          </a:xfrm>
          <a:custGeom>
            <a:avLst/>
            <a:gdLst/>
            <a:ahLst/>
            <a:cxnLst/>
            <a:rect l="l" t="t" r="r" b="b"/>
            <a:pathLst>
              <a:path w="2426335" h="4536440">
                <a:moveTo>
                  <a:pt x="2426225" y="0"/>
                </a:moveTo>
                <a:lnTo>
                  <a:pt x="1551650" y="0"/>
                </a:lnTo>
                <a:lnTo>
                  <a:pt x="0" y="4535987"/>
                </a:lnTo>
                <a:lnTo>
                  <a:pt x="867895" y="4535987"/>
                </a:lnTo>
                <a:lnTo>
                  <a:pt x="2426225" y="0"/>
                </a:lnTo>
                <a:close/>
              </a:path>
            </a:pathLst>
          </a:custGeom>
          <a:solidFill>
            <a:srgbClr val="FF9700"/>
          </a:solidFill>
        </p:spPr>
        <p:txBody>
          <a:bodyPr wrap="square" lIns="0" tIns="0" rIns="0" bIns="0" rtlCol="0"/>
          <a:lstStyle/>
          <a:p>
            <a:endParaRPr/>
          </a:p>
        </p:txBody>
      </p:sp>
    </p:spTree>
    <p:extLst>
      <p:ext uri="{BB962C8B-B14F-4D97-AF65-F5344CB8AC3E}">
        <p14:creationId xmlns:p14="http://schemas.microsoft.com/office/powerpoint/2010/main" val="1809081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c02c3b-af58-4fba-958c-27c9b5b374a4" xsi:nil="true"/>
    <lcf76f155ced4ddcb4097134ff3c332f xmlns="81780236-05d9-4015-bc7e-97f03ecef54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F925F680F37A489DF06B34358C8C26" ma:contentTypeVersion="18" ma:contentTypeDescription="Crée un document." ma:contentTypeScope="" ma:versionID="c7c70f4bce1a8c4770a2ce662592545f">
  <xsd:schema xmlns:xsd="http://www.w3.org/2001/XMLSchema" xmlns:xs="http://www.w3.org/2001/XMLSchema" xmlns:p="http://schemas.microsoft.com/office/2006/metadata/properties" xmlns:ns2="77c02c3b-af58-4fba-958c-27c9b5b374a4" xmlns:ns3="81780236-05d9-4015-bc7e-97f03ecef548" targetNamespace="http://schemas.microsoft.com/office/2006/metadata/properties" ma:root="true" ma:fieldsID="dc8e95b8f9af0034ecf652d53d3959e9" ns2:_="" ns3:_="">
    <xsd:import namespace="77c02c3b-af58-4fba-958c-27c9b5b374a4"/>
    <xsd:import namespace="81780236-05d9-4015-bc7e-97f03ecef5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c02c3b-af58-4fba-958c-27c9b5b374a4"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7b71dd7-ff89-45f6-8442-75a4004a496f}" ma:internalName="TaxCatchAll" ma:showField="CatchAllData" ma:web="77c02c3b-af58-4fba-958c-27c9b5b374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780236-05d9-4015-bc7e-97f03ecef54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290ae96-9351-40eb-bbc1-1a869a45a4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7C4EE2-37AD-4197-97C0-F9A2D8B6FE0D}">
  <ds:schemaRefs>
    <ds:schemaRef ds:uri="http://schemas.microsoft.com/sharepoint/v3/contenttype/forms"/>
  </ds:schemaRefs>
</ds:datastoreItem>
</file>

<file path=customXml/itemProps2.xml><?xml version="1.0" encoding="utf-8"?>
<ds:datastoreItem xmlns:ds="http://schemas.openxmlformats.org/officeDocument/2006/customXml" ds:itemID="{0E55B8AA-706C-4055-B9CB-FC4D62D98C47}">
  <ds:schemaRefs>
    <ds:schemaRef ds:uri="http://schemas.microsoft.com/office/infopath/2007/PartnerControls"/>
    <ds:schemaRef ds:uri="http://www.w3.org/XML/1998/namespace"/>
    <ds:schemaRef ds:uri="http://schemas.microsoft.com/office/2006/metadata/properties"/>
    <ds:schemaRef ds:uri="http://purl.org/dc/elements/1.1/"/>
    <ds:schemaRef ds:uri="81780236-05d9-4015-bc7e-97f03ecef548"/>
    <ds:schemaRef ds:uri="http://schemas.microsoft.com/office/2006/documentManagement/types"/>
    <ds:schemaRef ds:uri="http://purl.org/dc/dcmitype/"/>
    <ds:schemaRef ds:uri="77c02c3b-af58-4fba-958c-27c9b5b374a4"/>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AAEECCC2-AFA2-4E12-9786-97A489FB3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c02c3b-af58-4fba-958c-27c9b5b374a4"/>
    <ds:schemaRef ds:uri="81780236-05d9-4015-bc7e-97f03ecef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483</TotalTime>
  <Words>1130</Words>
  <Application>Microsoft Office PowerPoint</Application>
  <PresentationFormat>Personnalisé</PresentationFormat>
  <Paragraphs>246</Paragraphs>
  <Slides>29</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Tahoma</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 </vt:lpstr>
      <vt:lpstr> </vt:lpstr>
      <vt:lpstr> </vt:lpstr>
      <vt:lpstr>Présentation PowerPoint</vt:lpstr>
      <vt:lpstr> </vt:lpstr>
      <vt:lpstr> </vt:lpstr>
      <vt:lpstr> </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Acting - Template powerpoint</dc:title>
  <dc:subject/>
  <dc:creator>Pauline BASILE</dc:creator>
  <cp:keywords/>
  <dc:description/>
  <cp:lastModifiedBy>Martin PEREZ</cp:lastModifiedBy>
  <cp:revision>16</cp:revision>
  <dcterms:created xsi:type="dcterms:W3CDTF">2021-09-13T17:49:47Z</dcterms:created>
  <dcterms:modified xsi:type="dcterms:W3CDTF">2025-11-05T12:04:56Z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2021-09-13T10:00:00Z</vt:filetime>
  </property>
  <property fmtid="{D5CDD505-2E9C-101B-9397-08002B2CF9AE}" pid="3" name="LastSaved">
    <vt:filetime>2021-09-13T10:00:00Z</vt:filetime>
  </property>
  <property fmtid="{D5CDD505-2E9C-101B-9397-08002B2CF9AE}" pid="4" name="ContentTypeId">
    <vt:lpwstr>0x010100B2F925F680F37A489DF06B34358C8C26</vt:lpwstr>
  </property>
  <property fmtid="{D5CDD505-2E9C-101B-9397-08002B2CF9AE}" pid="5" name="MediaServiceImageTags">
    <vt:lpwstr/>
  </property>
</Properties>
</file>