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48" r:id="rId2"/>
  </p:sldMasterIdLst>
  <p:notesMasterIdLst>
    <p:notesMasterId r:id="rId4"/>
  </p:notesMasterIdLst>
  <p:sldIdLst>
    <p:sldId id="258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7C0C1B-2C41-4BB5-9391-677E23278123}" type="datetimeFigureOut">
              <a:rPr lang="fr-FR" smtClean="0"/>
              <a:t>01/07/2024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D7915-65F1-4BC6-AA68-A8B663A592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9932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0AA69C-A288-4397-95EB-C39D219A414A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9026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3E96C0-FD3C-66F7-B2DB-E6B0BD90FA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C67EA98-8D77-4E39-6438-3A6CA80C45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C058F08-9F92-17E2-0786-EBE272876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5909-D3CA-4564-9F71-C7D208C4BC1F}" type="datetimeFigureOut">
              <a:rPr lang="fr-FR" smtClean="0"/>
              <a:t>01/07/2024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9142B1-6DD3-EBBA-30A5-2551E17B9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B38AB1-18DF-207A-8C01-EBBAC72B0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71A78-E672-4D30-8AB5-F6D194C0A1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3698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F676E4-5078-09F5-4CCB-4DAE4A210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07C92D9-ED2C-A6E0-17B9-45A5B0B980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F93C9E0-D572-EBF1-5B56-8CC087A60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5909-D3CA-4564-9F71-C7D208C4BC1F}" type="datetimeFigureOut">
              <a:rPr lang="fr-FR" smtClean="0"/>
              <a:t>01/07/2024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22D5E49-360F-FCE9-A68B-C9F2ED1DE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D90D7A5-02AF-7A14-4DEA-311DE0693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71A78-E672-4D30-8AB5-F6D194C0A1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6281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8F621A3-04BC-B9F5-99E5-F239E28594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535DA4B-91F2-0610-E885-622E304606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7432AC2-BEE4-B14A-5C91-97109F95A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5909-D3CA-4564-9F71-C7D208C4BC1F}" type="datetimeFigureOut">
              <a:rPr lang="fr-FR" smtClean="0"/>
              <a:t>01/07/2024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F1FD24-1730-9D90-3E40-7325E1DBC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00820F0-F8B7-C9AF-5B87-0658F318C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71A78-E672-4D30-8AB5-F6D194C0A1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97635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 - Bande large &quot;Nature&quot; ">
  <p:cSld name="5 - Bande large &quot;Nature&quot; 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9"/>
          <p:cNvSpPr txBox="1">
            <a:spLocks noGrp="1"/>
          </p:cNvSpPr>
          <p:nvPr>
            <p:ph type="ctrTitle"/>
          </p:nvPr>
        </p:nvSpPr>
        <p:spPr>
          <a:xfrm>
            <a:off x="1754200" y="238967"/>
            <a:ext cx="10109600" cy="5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25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Font typeface="Comfortaa"/>
              <a:buNone/>
              <a:defRPr sz="6933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Font typeface="Comfortaa"/>
              <a:buNone/>
              <a:defRPr sz="6933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Font typeface="Comfortaa"/>
              <a:buNone/>
              <a:defRPr sz="6933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Font typeface="Comfortaa"/>
              <a:buNone/>
              <a:defRPr sz="6933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Font typeface="Comfortaa"/>
              <a:buNone/>
              <a:defRPr sz="6933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Font typeface="Comfortaa"/>
              <a:buNone/>
              <a:defRPr sz="6933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Font typeface="Comfortaa"/>
              <a:buNone/>
              <a:defRPr sz="6933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Font typeface="Comfortaa"/>
              <a:buNone/>
              <a:defRPr sz="6933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7933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2550BD-E947-C487-DDDF-42A8A8292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1F61262-2DB1-4143-118A-AA9764D4FB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443C2E4-92A1-70C1-C434-872E1113C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5909-D3CA-4564-9F71-C7D208C4BC1F}" type="datetimeFigureOut">
              <a:rPr lang="fr-FR" smtClean="0"/>
              <a:t>01/07/2024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1DDE506-928A-33CA-172C-E30A1AA67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EDBA77-40E4-9A31-1300-0D583CA18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71A78-E672-4D30-8AB5-F6D194C0A1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8163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FE77E2-03A5-6BB3-FFF3-3FC29D959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3DD8572-DC89-E054-8B4A-D95407B020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6B2EB82-2A51-A5B8-907D-0B2C46B44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5909-D3CA-4564-9F71-C7D208C4BC1F}" type="datetimeFigureOut">
              <a:rPr lang="fr-FR" smtClean="0"/>
              <a:t>01/07/2024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664EFF-1D06-210D-1FCB-A673C4C8C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59C89A4-24AF-833B-A41A-69E543E5E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71A78-E672-4D30-8AB5-F6D194C0A1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0626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53ED7D-195D-3105-A47A-2FA64C3D2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C7510D3-390E-F1EA-5181-0137B6A49E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490C4A1-0B4E-3E82-177E-94D10D3AF3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AAFC3F6-67D0-B056-A7B9-846DC1A4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5909-D3CA-4564-9F71-C7D208C4BC1F}" type="datetimeFigureOut">
              <a:rPr lang="fr-FR" smtClean="0"/>
              <a:t>01/07/2024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A7EA2E5-AB83-A852-2420-AE326718E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8189044-F609-EC9C-04CA-4CB03822B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71A78-E672-4D30-8AB5-F6D194C0A1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5887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8FE78E-D0A0-55C1-C7CA-662CE80C3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2C10D34-E8FE-16B0-C79C-0413CD2A7D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9B5641E-8D0D-E120-1FA3-CAEAC1D9CD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364A5D2-066E-C45E-602E-70FCB77191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33FA6EB-6680-4083-7888-9E5BFFB8D0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8A73C65-D912-FD35-EC0C-6E429746F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5909-D3CA-4564-9F71-C7D208C4BC1F}" type="datetimeFigureOut">
              <a:rPr lang="fr-FR" smtClean="0"/>
              <a:t>01/07/2024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A868863-0A56-5074-1424-AA1A778ED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EA284B2-70BF-E5B7-59E5-551E545BF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71A78-E672-4D30-8AB5-F6D194C0A1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702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D19A62-D022-F243-1C78-202A96644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DA2B884-BBDC-BF6F-4134-D953C104C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5909-D3CA-4564-9F71-C7D208C4BC1F}" type="datetimeFigureOut">
              <a:rPr lang="fr-FR" smtClean="0"/>
              <a:t>01/07/2024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1E2B369-0C7D-84DB-BD2F-5EF07C3E0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8FD6111-F987-9B02-A7C1-FA7E35B14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71A78-E672-4D30-8AB5-F6D194C0A1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1982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F520FFC-CA1D-E4E9-BBAE-43588D414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5909-D3CA-4564-9F71-C7D208C4BC1F}" type="datetimeFigureOut">
              <a:rPr lang="fr-FR" smtClean="0"/>
              <a:t>01/07/2024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EADB45-8E1D-CE12-EDB2-D967E5045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1C7C435-AD05-DBA3-49AA-06CD610A5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71A78-E672-4D30-8AB5-F6D194C0A1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5787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DBCDA1-D775-9D73-A278-F19AEFC75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0DF25E-7FE1-E4C4-8FE2-36940D879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C91B54-6ECE-D69A-44AD-1CD3974FA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FD2CBE9-0330-21E8-7820-ED99B8EB7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5909-D3CA-4564-9F71-C7D208C4BC1F}" type="datetimeFigureOut">
              <a:rPr lang="fr-FR" smtClean="0"/>
              <a:t>01/07/2024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C1C4F9E-4091-BE0B-A594-2D9317571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40F07-42D3-4B0E-A495-516EE5775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71A78-E672-4D30-8AB5-F6D194C0A1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5399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F1AC1C-6925-505C-B0E1-3F1700A84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9BAD8A3-21EC-0683-2CC5-C398A108D9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88B8102-D8E9-CE95-0243-F1601C4DDC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170CCDD-DF25-5A97-2DB8-5FECC27B8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5909-D3CA-4564-9F71-C7D208C4BC1F}" type="datetimeFigureOut">
              <a:rPr lang="fr-FR" smtClean="0"/>
              <a:t>01/07/2024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A1D7DB0-B602-BBBD-6112-360BB163E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A6852C8-EBD9-9BC6-6ECA-9E3E6EC8F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71A78-E672-4D30-8AB5-F6D194C0A1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256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1098F5A-503A-CFC9-7010-A1A116E92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D849BBA-3B49-C6DE-F797-7EB49A5842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4FDF42-C1DA-B600-B4FC-9267F80875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A25909-D3CA-4564-9F71-C7D208C4BC1F}" type="datetimeFigureOut">
              <a:rPr lang="fr-FR" smtClean="0"/>
              <a:t>01/07/2024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47D24F3-6D8E-1DC0-16B5-5924765282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BD24A3D-9519-0AA8-DD71-3589D65499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A71A78-E672-4D30-8AB5-F6D194C0A1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2656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A10FDB5-2665-364A-0B18-2246D48EA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13550F0-C4D2-9F12-6CF8-6061163107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A88B3BE-A5C8-815C-E24E-FF59F1ABEB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9CDF01-799D-47EC-872D-C43916276084}" type="datetimeFigureOut">
              <a:rPr lang="fr-FR" smtClean="0"/>
              <a:t>01/07/2024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F2696F-3BD7-EE9E-2482-AF4DAE999A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EE2FA3B-A189-7F74-75D9-31AEA38009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B56D07-FDD5-41E0-B422-BD577811A0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3427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B63AFA7-6478-76D7-4219-5E0594D87B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664" y="139606"/>
            <a:ext cx="6048672" cy="65029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F47D213-BF3A-AF23-2F4A-6D72F846B4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9456" y="188640"/>
            <a:ext cx="10109600" cy="563600"/>
          </a:xfrm>
        </p:spPr>
        <p:txBody>
          <a:bodyPr/>
          <a:lstStyle/>
          <a:p>
            <a:r>
              <a:rPr lang="fr-F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  <a:cs typeface="Aldhabi" panose="01000000000000000000" pitchFamily="2" charset="-78"/>
              </a:rPr>
              <a:t>SPICY BURGER ( Galette Potiron )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ECDE968-5A31-7A03-E62B-F196A990B6DF}"/>
              </a:ext>
            </a:extLst>
          </p:cNvPr>
          <p:cNvGraphicFramePr>
            <a:graphicFrameLocks noGrp="1"/>
          </p:cNvGraphicFramePr>
          <p:nvPr/>
        </p:nvGraphicFramePr>
        <p:xfrm>
          <a:off x="911424" y="980728"/>
          <a:ext cx="8208911" cy="5230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>
                  <a:extLst>
                    <a:ext uri="{9D8B030D-6E8A-4147-A177-3AD203B41FA5}">
                      <a16:colId xmlns:a16="http://schemas.microsoft.com/office/drawing/2014/main" val="355095341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356956488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1548682754"/>
                    </a:ext>
                  </a:extLst>
                </a:gridCol>
                <a:gridCol w="4176463">
                  <a:extLst>
                    <a:ext uri="{9D8B030D-6E8A-4147-A177-3AD203B41FA5}">
                      <a16:colId xmlns:a16="http://schemas.microsoft.com/office/drawing/2014/main" val="4021919881"/>
                    </a:ext>
                  </a:extLst>
                </a:gridCol>
              </a:tblGrid>
              <a:tr h="52301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u="sng" dirty="0">
                          <a:solidFill>
                            <a:schemeClr val="tx1"/>
                          </a:solidFill>
                          <a:latin typeface="Arial Nova" panose="020B0504020202020204" pitchFamily="34" charset="0"/>
                          <a:cs typeface="Aldhabi" panose="01000000000000000000" pitchFamily="2" charset="-78"/>
                        </a:rPr>
                        <a:t>INGREDIENTS ( 10 Personnes )</a:t>
                      </a:r>
                    </a:p>
                    <a:p>
                      <a:pPr marL="171450" indent="-171450" algn="l">
                        <a:lnSpc>
                          <a:spcPct val="100000"/>
                        </a:lnSpc>
                        <a:buClr>
                          <a:schemeClr val="accent6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q"/>
                      </a:pPr>
                      <a:endParaRPr lang="fr-FR" sz="1400" dirty="0">
                        <a:solidFill>
                          <a:schemeClr val="tx1"/>
                        </a:solidFill>
                        <a:latin typeface="Arial Nova" panose="020B0504020202020204" pitchFamily="34" charset="0"/>
                        <a:cs typeface="Aldhabi" panose="01000000000000000000" pitchFamily="2" charset="-78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Clr>
                          <a:schemeClr val="accent6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q"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+mn-lt"/>
                          <a:cs typeface="Aptos Serif" panose="020B0502040204020203" pitchFamily="18" charset="0"/>
                        </a:rPr>
                        <a:t>Galette Potiron</a:t>
                      </a:r>
                    </a:p>
                    <a:p>
                      <a:pPr marL="285750" lvl="0" indent="-285750" algn="l">
                        <a:lnSpc>
                          <a:spcPct val="150000"/>
                        </a:lnSpc>
                        <a:buClr>
                          <a:schemeClr val="accent6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q"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+mn-lt"/>
                          <a:cs typeface="Aptos Serif" panose="020B0502040204020203" pitchFamily="18" charset="0"/>
                        </a:rPr>
                        <a:t>Duo poivrons grillés</a:t>
                      </a:r>
                    </a:p>
                    <a:p>
                      <a:pPr marL="285750" lvl="0" indent="-285750" algn="l">
                        <a:lnSpc>
                          <a:spcPct val="150000"/>
                        </a:lnSpc>
                        <a:buClr>
                          <a:schemeClr val="accent6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q"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+mn-lt"/>
                          <a:cs typeface="Aptos Serif" panose="020B0502040204020203" pitchFamily="18" charset="0"/>
                        </a:rPr>
                        <a:t>Oignons dorés</a:t>
                      </a:r>
                    </a:p>
                    <a:p>
                      <a:pPr marL="285750" lvl="0" indent="-285750" algn="l">
                        <a:lnSpc>
                          <a:spcPct val="150000"/>
                        </a:lnSpc>
                        <a:buClr>
                          <a:schemeClr val="accent6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q"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+mn-lt"/>
                          <a:cs typeface="Aptos Serif" panose="020B0502040204020203" pitchFamily="18" charset="0"/>
                        </a:rPr>
                        <a:t>Roquette</a:t>
                      </a:r>
                    </a:p>
                    <a:p>
                      <a:pPr marL="285750" lvl="0" indent="-285750" algn="l">
                        <a:lnSpc>
                          <a:spcPct val="150000"/>
                        </a:lnSpc>
                        <a:buClr>
                          <a:schemeClr val="accent6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q"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+mn-lt"/>
                          <a:cs typeface="Aptos Serif" panose="020B0502040204020203" pitchFamily="18" charset="0"/>
                        </a:rPr>
                        <a:t>Pain </a:t>
                      </a:r>
                      <a:r>
                        <a:rPr lang="fr-FR" sz="1400" b="0" dirty="0" err="1">
                          <a:solidFill>
                            <a:schemeClr val="tx1"/>
                          </a:solidFill>
                          <a:latin typeface="+mn-lt"/>
                          <a:cs typeface="Aptos Serif" panose="020B0502040204020203" pitchFamily="18" charset="0"/>
                        </a:rPr>
                        <a:t>Bun’s</a:t>
                      </a:r>
                      <a:endParaRPr lang="fr-FR" sz="1400" b="0" dirty="0">
                        <a:solidFill>
                          <a:schemeClr val="tx1"/>
                        </a:solidFill>
                        <a:latin typeface="+mn-lt"/>
                        <a:cs typeface="Aptos Serif" panose="020B0502040204020203" pitchFamily="18" charset="0"/>
                      </a:endParaRPr>
                    </a:p>
                    <a:p>
                      <a:pPr marL="285750" lvl="0" indent="-285750" algn="l">
                        <a:lnSpc>
                          <a:spcPct val="150000"/>
                        </a:lnSpc>
                        <a:buClr>
                          <a:schemeClr val="accent6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q"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+mn-lt"/>
                          <a:cs typeface="Aptos Serif" panose="020B0502040204020203" pitchFamily="18" charset="0"/>
                        </a:rPr>
                        <a:t>Sauce </a:t>
                      </a:r>
                      <a:r>
                        <a:rPr lang="fr-FR" sz="1400" b="0" dirty="0" err="1">
                          <a:solidFill>
                            <a:schemeClr val="tx1"/>
                          </a:solidFill>
                          <a:latin typeface="+mn-lt"/>
                          <a:cs typeface="Aptos Serif" panose="020B0502040204020203" pitchFamily="18" charset="0"/>
                        </a:rPr>
                        <a:t>Firecrackers</a:t>
                      </a: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+mn-lt"/>
                          <a:cs typeface="Aptos Serif" panose="020B0502040204020203" pitchFamily="18" charset="0"/>
                        </a:rPr>
                        <a:t> Heinz</a:t>
                      </a:r>
                    </a:p>
                    <a:p>
                      <a:pPr marL="285750" lvl="0" indent="-285750" algn="l">
                        <a:lnSpc>
                          <a:spcPct val="150000"/>
                        </a:lnSpc>
                        <a:buClr>
                          <a:schemeClr val="accent6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q"/>
                      </a:pPr>
                      <a:r>
                        <a:rPr lang="fr-FR" sz="1400" b="0" dirty="0" err="1">
                          <a:solidFill>
                            <a:schemeClr val="tx1"/>
                          </a:solidFill>
                          <a:latin typeface="+mn-lt"/>
                          <a:cs typeface="Aptos Serif" panose="020B0502040204020203" pitchFamily="18" charset="0"/>
                        </a:rPr>
                        <a:t>Scarmorza</a:t>
                      </a: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+mn-lt"/>
                          <a:cs typeface="Aptos Serif" panose="020B0502040204020203" pitchFamily="18" charset="0"/>
                        </a:rPr>
                        <a:t> fumé</a:t>
                      </a:r>
                    </a:p>
                    <a:p>
                      <a:pPr marL="285750" lvl="0" indent="-285750" algn="l">
                        <a:lnSpc>
                          <a:spcPct val="150000"/>
                        </a:lnSpc>
                        <a:buClr>
                          <a:schemeClr val="accent6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q"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+mn-lt"/>
                          <a:cs typeface="Aptos Serif" panose="020B0502040204020203" pitchFamily="18" charset="0"/>
                        </a:rPr>
                        <a:t>Huile d’olive</a:t>
                      </a:r>
                    </a:p>
                    <a:p>
                      <a:pPr marL="285750" lvl="0" indent="-285750" algn="l">
                        <a:lnSpc>
                          <a:spcPct val="150000"/>
                        </a:lnSpc>
                        <a:buClr>
                          <a:schemeClr val="accent6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q"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+mn-lt"/>
                          <a:cs typeface="Aptos Serif" panose="020B0502040204020203" pitchFamily="18" charset="0"/>
                        </a:rPr>
                        <a:t>Graine de courge </a:t>
                      </a:r>
                    </a:p>
                    <a:p>
                      <a:pPr marL="285750" lvl="0" indent="-285750" algn="l">
                        <a:lnSpc>
                          <a:spcPct val="150000"/>
                        </a:lnSpc>
                        <a:buClr>
                          <a:schemeClr val="accent6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q"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+mn-lt"/>
                          <a:cs typeface="Aptos Serif" panose="020B0502040204020203" pitchFamily="18" charset="0"/>
                        </a:rPr>
                        <a:t>Fleur de sel</a:t>
                      </a:r>
                    </a:p>
                    <a:p>
                      <a:pPr marL="285750" lvl="0" indent="-285750" algn="l">
                        <a:lnSpc>
                          <a:spcPct val="150000"/>
                        </a:lnSpc>
                        <a:buClr>
                          <a:schemeClr val="accent6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q"/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+mn-lt"/>
                          <a:cs typeface="Aptos Serif" panose="020B0502040204020203" pitchFamily="18" charset="0"/>
                        </a:rPr>
                        <a:t>Poivre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Clr>
                          <a:schemeClr val="accent6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q"/>
                      </a:pPr>
                      <a:endParaRPr lang="fr-FR" sz="1400" b="0" dirty="0">
                        <a:solidFill>
                          <a:schemeClr val="tx1"/>
                        </a:solidFill>
                        <a:latin typeface="+mn-lt"/>
                        <a:cs typeface="Aptos Serif" panose="020B0502040204020203" pitchFamily="18" charset="0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buClr>
                          <a:schemeClr val="accent6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q"/>
                      </a:pPr>
                      <a:endParaRPr lang="fr-FR" sz="1400" b="0" dirty="0">
                        <a:solidFill>
                          <a:schemeClr val="tx1"/>
                        </a:solidFill>
                        <a:latin typeface="+mn-lt"/>
                        <a:cs typeface="Aptos Serif" panose="020B0502040204020203" pitchFamily="18" charset="0"/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buClr>
                          <a:schemeClr val="accent6">
                            <a:lumMod val="75000"/>
                          </a:schemeClr>
                        </a:buClr>
                        <a:buFont typeface="Wingdings" panose="05000000000000000000" pitchFamily="2" charset="2"/>
                        <a:buNone/>
                      </a:pPr>
                      <a:endParaRPr lang="fr-FR" sz="1400" b="0" dirty="0">
                        <a:solidFill>
                          <a:schemeClr val="tx1"/>
                        </a:solidFill>
                        <a:latin typeface="+mn-lt"/>
                        <a:cs typeface="Aptos Serif" panose="020B0502040204020203" pitchFamily="18" charset="0"/>
                      </a:endParaRPr>
                    </a:p>
                    <a:p>
                      <a:pPr marL="171450" indent="-171450" algn="l">
                        <a:buClr>
                          <a:schemeClr val="accent6">
                            <a:lumMod val="75000"/>
                          </a:schemeClr>
                        </a:buClr>
                        <a:buFont typeface="Wingdings" panose="05000000000000000000" pitchFamily="2" charset="2"/>
                        <a:buChar char="q"/>
                      </a:pPr>
                      <a:endParaRPr lang="fr-FR" sz="1400" b="0" dirty="0">
                        <a:solidFill>
                          <a:schemeClr val="tx1"/>
                        </a:solidFill>
                        <a:latin typeface="Arial Nova" panose="020B0504020202020204" pitchFamily="34" charset="0"/>
                        <a:cs typeface="Aldhabi" panose="01000000000000000000" pitchFamily="2" charset="-78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fr-FR" sz="1400" dirty="0">
                        <a:solidFill>
                          <a:schemeClr val="tx1"/>
                        </a:solidFill>
                        <a:latin typeface="Arial Nova" panose="020B0504020202020204" pitchFamily="34" charset="0"/>
                      </a:endParaRPr>
                    </a:p>
                    <a:p>
                      <a:pPr algn="ctr"/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0,400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0,200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0,100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0,180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1 à 2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0,050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0,030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Pm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+mn-lt"/>
                        </a:rPr>
                        <a:t>Pm</a:t>
                      </a:r>
                    </a:p>
                    <a:p>
                      <a:pPr algn="ctr"/>
                      <a:endParaRPr lang="fr-FR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0" dirty="0">
                        <a:solidFill>
                          <a:schemeClr val="tx1"/>
                        </a:solidFill>
                        <a:latin typeface="Arial Nova" panose="020B0504020202020204" pitchFamily="34" charset="0"/>
                      </a:endParaRPr>
                    </a:p>
                    <a:p>
                      <a:pPr algn="l"/>
                      <a:endParaRPr lang="fr-FR" sz="1400" b="0" dirty="0">
                        <a:solidFill>
                          <a:schemeClr val="tx1"/>
                        </a:solidFill>
                        <a:latin typeface="Arial Nova" panose="020B0504020202020204" pitchFamily="34" charset="0"/>
                      </a:endParaRPr>
                    </a:p>
                    <a:p>
                      <a:pPr algn="l"/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Arial Nova" panose="020B0504020202020204" pitchFamily="34" charset="0"/>
                        </a:rPr>
                        <a:t>Pc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Arial Nova" panose="020B0504020202020204" pitchFamily="34" charset="0"/>
                        </a:rPr>
                        <a:t>Kg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Arial Nova" panose="020B0504020202020204" pitchFamily="34" charset="0"/>
                        </a:rPr>
                        <a:t>Kg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Arial Nova" panose="020B0504020202020204" pitchFamily="34" charset="0"/>
                        </a:rPr>
                        <a:t>Kg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Arial Nova" panose="020B0504020202020204" pitchFamily="34" charset="0"/>
                        </a:rPr>
                        <a:t>Pc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Arial Nova" panose="020B0504020202020204" pitchFamily="34" charset="0"/>
                        </a:rPr>
                        <a:t>Kg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Arial Nova" panose="020B0504020202020204" pitchFamily="34" charset="0"/>
                        </a:rPr>
                        <a:t>Tr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Arial Nova" panose="020B0504020202020204" pitchFamily="34" charset="0"/>
                        </a:rPr>
                        <a:t>Kg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Arial Nova" panose="020B0504020202020204" pitchFamily="34" charset="0"/>
                        </a:rPr>
                        <a:t>Kg</a:t>
                      </a:r>
                    </a:p>
                    <a:p>
                      <a:pPr algn="l"/>
                      <a:endParaRPr lang="fr-FR" sz="1400" b="0" dirty="0">
                        <a:solidFill>
                          <a:schemeClr val="tx1"/>
                        </a:solidFill>
                        <a:latin typeface="Arial Nova" panose="020B0504020202020204" pitchFamily="34" charset="0"/>
                      </a:endParaRP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u="sng" dirty="0">
                          <a:solidFill>
                            <a:schemeClr val="tx1"/>
                          </a:solidFill>
                          <a:effectLst/>
                          <a:latin typeface="Arial Nova" panose="020B0504020202020204" pitchFamily="34" charset="0"/>
                        </a:rPr>
                        <a:t>PREPARATION </a:t>
                      </a:r>
                    </a:p>
                    <a:p>
                      <a:pPr algn="ctr"/>
                      <a:endParaRPr lang="fr-FR" sz="1400" b="1" u="sng" dirty="0">
                        <a:solidFill>
                          <a:schemeClr val="tx1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  <a:p>
                      <a:pPr marL="342900" indent="-342900" algn="l">
                        <a:lnSpc>
                          <a:spcPct val="100000"/>
                        </a:lnSpc>
                        <a:buClr>
                          <a:schemeClr val="accent2"/>
                        </a:buClr>
                        <a:buFont typeface="+mj-lt"/>
                        <a:buAutoNum type="arabicPeriod"/>
                      </a:pPr>
                      <a:r>
                        <a:rPr lang="fr-FR" sz="1400" b="0" u="non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Torréfier les graines de courge</a:t>
                      </a:r>
                    </a:p>
                    <a:p>
                      <a:pPr marL="342900" indent="-342900" algn="l">
                        <a:lnSpc>
                          <a:spcPct val="100000"/>
                        </a:lnSpc>
                        <a:buClr>
                          <a:schemeClr val="accent2"/>
                        </a:buClr>
                        <a:buFont typeface="+mj-lt"/>
                        <a:buAutoNum type="arabicPeriod"/>
                      </a:pPr>
                      <a:endParaRPr lang="fr-FR" sz="1400" b="0" u="non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342900" indent="-342900" algn="l">
                        <a:lnSpc>
                          <a:spcPct val="100000"/>
                        </a:lnSpc>
                        <a:buClr>
                          <a:schemeClr val="accent2"/>
                        </a:buClr>
                        <a:buFont typeface="+mj-lt"/>
                        <a:buAutoNum type="arabicPeriod"/>
                      </a:pPr>
                      <a:r>
                        <a:rPr lang="fr-FR" sz="1400" b="0" u="non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Mariner le duo poivrons dans huile d’olive, fleur de sel et le poivre</a:t>
                      </a:r>
                    </a:p>
                    <a:p>
                      <a:pPr marL="342900" indent="-342900" algn="l">
                        <a:lnSpc>
                          <a:spcPct val="100000"/>
                        </a:lnSpc>
                        <a:buClr>
                          <a:schemeClr val="accent2"/>
                        </a:buClr>
                        <a:buFont typeface="+mj-lt"/>
                        <a:buAutoNum type="arabicPeriod"/>
                      </a:pPr>
                      <a:endParaRPr lang="fr-FR" sz="1400" b="0" u="non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342900" indent="-342900" algn="l">
                        <a:lnSpc>
                          <a:spcPct val="100000"/>
                        </a:lnSpc>
                        <a:buClr>
                          <a:schemeClr val="accent2"/>
                        </a:buClr>
                        <a:buFont typeface="+mj-lt"/>
                        <a:buAutoNum type="arabicPeriod"/>
                      </a:pPr>
                      <a:r>
                        <a:rPr lang="fr-FR" sz="1400" b="0" u="non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Cuire à la friteuse les galette 6 minutes à 175°</a:t>
                      </a:r>
                    </a:p>
                    <a:p>
                      <a:pPr marL="342900" indent="-342900" algn="l">
                        <a:lnSpc>
                          <a:spcPct val="100000"/>
                        </a:lnSpc>
                        <a:buClr>
                          <a:schemeClr val="accent2"/>
                        </a:buClr>
                        <a:buFont typeface="+mj-lt"/>
                        <a:buAutoNum type="arabicPeriod"/>
                      </a:pPr>
                      <a:endParaRPr lang="fr-FR" sz="1400" b="0" u="non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342900" indent="-342900" algn="l">
                        <a:lnSpc>
                          <a:spcPct val="100000"/>
                        </a:lnSpc>
                        <a:buClr>
                          <a:schemeClr val="accent2"/>
                        </a:buClr>
                        <a:buFont typeface="+mj-lt"/>
                        <a:buAutoNum type="arabicPeriod"/>
                      </a:pPr>
                      <a:r>
                        <a:rPr lang="fr-FR" sz="1400" b="0" u="non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Vitrifier le pain sur une plaque de cuisson à 240° pendant 40 secondes.</a:t>
                      </a:r>
                    </a:p>
                    <a:p>
                      <a:pPr marL="342900" indent="-342900" algn="l">
                        <a:lnSpc>
                          <a:spcPct val="100000"/>
                        </a:lnSpc>
                        <a:buClr>
                          <a:schemeClr val="accent2"/>
                        </a:buClr>
                        <a:buFont typeface="+mj-lt"/>
                        <a:buAutoNum type="arabicPeriod"/>
                      </a:pPr>
                      <a:endParaRPr lang="fr-FR" sz="1400" b="0" u="non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342900" indent="-342900" algn="l">
                        <a:lnSpc>
                          <a:spcPct val="100000"/>
                        </a:lnSpc>
                        <a:buClr>
                          <a:schemeClr val="accent2"/>
                        </a:buClr>
                        <a:buFont typeface="+mj-lt"/>
                        <a:buAutoNum type="arabicPeriod"/>
                      </a:pPr>
                      <a:r>
                        <a:rPr lang="fr-FR" sz="1400" b="0" u="non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Monter les burgers : Etaler la sauce à l’intérieur du chapeau, la roquette, les poivrons, les oignons dorés. Mettre disposer le fromage et quelques graines de courge. </a:t>
                      </a:r>
                      <a:r>
                        <a:rPr lang="fr-FR" sz="1400" b="0" u="non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Finisser</a:t>
                      </a:r>
                      <a:r>
                        <a:rPr lang="fr-FR" sz="1400" b="0" u="non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avec la galette de potiron et refermer avec le second </a:t>
                      </a:r>
                      <a:r>
                        <a:rPr lang="fr-FR" sz="1400" b="0" u="non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bun’s</a:t>
                      </a:r>
                      <a:r>
                        <a:rPr lang="fr-FR" sz="1400" b="0" u="non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  <a:p>
                      <a:pPr marL="342900" indent="-342900" algn="l">
                        <a:lnSpc>
                          <a:spcPct val="100000"/>
                        </a:lnSpc>
                        <a:buClr>
                          <a:schemeClr val="accent2"/>
                        </a:buClr>
                        <a:buFont typeface="+mj-lt"/>
                        <a:buAutoNum type="arabicPeriod"/>
                      </a:pPr>
                      <a:endParaRPr lang="fr-FR" sz="1400" b="0" u="non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buClr>
                          <a:schemeClr val="accent2"/>
                        </a:buClr>
                        <a:buFont typeface="+mj-lt"/>
                        <a:buNone/>
                      </a:pPr>
                      <a:endParaRPr lang="fr-FR" sz="1400" b="0" u="non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812186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ACE8FB7F-A703-66D2-7927-16B8FA436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472" y="188640"/>
            <a:ext cx="1656184" cy="224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 descr="Une image contenant texte, recette, nourriture, intérieur&#10;&#10;Description générée automatiquement">
            <a:extLst>
              <a:ext uri="{FF2B5EF4-FFF2-40B4-BE49-F238E27FC236}">
                <a16:creationId xmlns:a16="http://schemas.microsoft.com/office/drawing/2014/main" id="{18466CEA-F4A1-9117-9EF8-1D18C12578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02871">
            <a:off x="9264352" y="2060848"/>
            <a:ext cx="1744438" cy="1803429"/>
          </a:xfrm>
          <a:prstGeom prst="rect">
            <a:avLst/>
          </a:prstGeom>
        </p:spPr>
      </p:pic>
      <p:pic>
        <p:nvPicPr>
          <p:cNvPr id="10" name="Image 9" descr="Une image contenant texte, Snack, nourriture, Restauration rapide&#10;&#10;Description générée automatiquement">
            <a:extLst>
              <a:ext uri="{FF2B5EF4-FFF2-40B4-BE49-F238E27FC236}">
                <a16:creationId xmlns:a16="http://schemas.microsoft.com/office/drawing/2014/main" id="{EE2CA1CD-4C09-27E8-4910-28B0E2089F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3906">
            <a:off x="9769433" y="3882031"/>
            <a:ext cx="2202118" cy="2584035"/>
          </a:xfrm>
          <a:prstGeom prst="rect">
            <a:avLst/>
          </a:prstGeom>
        </p:spPr>
      </p:pic>
      <p:pic>
        <p:nvPicPr>
          <p:cNvPr id="14" name="Image 13" descr="Une image contenant nourriture, Restauration rapide, sandwich, hamburger&#10;&#10;Description générée automatiquement">
            <a:extLst>
              <a:ext uri="{FF2B5EF4-FFF2-40B4-BE49-F238E27FC236}">
                <a16:creationId xmlns:a16="http://schemas.microsoft.com/office/drawing/2014/main" id="{E67E38FA-4063-CFEA-74E3-E1EF9F00A9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992" y="4797152"/>
            <a:ext cx="3600400" cy="186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82553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149</Words>
  <Application>Microsoft Office PowerPoint</Application>
  <PresentationFormat>Grand écran</PresentationFormat>
  <Paragraphs>52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</vt:i4>
      </vt:variant>
    </vt:vector>
  </HeadingPairs>
  <TitlesOfParts>
    <vt:vector size="10" baseType="lpstr">
      <vt:lpstr>Aptos</vt:lpstr>
      <vt:lpstr>Aptos Display</vt:lpstr>
      <vt:lpstr>Arial</vt:lpstr>
      <vt:lpstr>Arial Nova</vt:lpstr>
      <vt:lpstr>Baskerville Old Face</vt:lpstr>
      <vt:lpstr>Comfortaa</vt:lpstr>
      <vt:lpstr>Wingdings</vt:lpstr>
      <vt:lpstr>Thème Office</vt:lpstr>
      <vt:lpstr>Thème Office</vt:lpstr>
      <vt:lpstr>SPICY BURGER ( Galette Potiron 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TABOULE DE QUINOA</dc:title>
  <dc:creator>Gaetan DELAROCHE</dc:creator>
  <cp:lastModifiedBy>Gaetan DELAROCHE</cp:lastModifiedBy>
  <cp:revision>3</cp:revision>
  <dcterms:created xsi:type="dcterms:W3CDTF">2024-07-01T14:44:44Z</dcterms:created>
  <dcterms:modified xsi:type="dcterms:W3CDTF">2024-07-01T14:48:32Z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2024-07-01T14:45:14Z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6ca97535-1ce9-47ed-8f21-b63e79141b0c</vt:lpwstr>
  </property>
  <property fmtid="{D5CDD505-2E9C-101B-9397-08002B2CF9AE}" pid="7" name="MSIP_Label_defa4170-0d19-0005-0004-bc88714345d2_ActionId">
    <vt:lpwstr>66502f0d-b631-46c7-9dc2-282f20326aae</vt:lpwstr>
  </property>
  <property fmtid="{D5CDD505-2E9C-101B-9397-08002B2CF9AE}" pid="8" name="MSIP_Label_defa4170-0d19-0005-0004-bc88714345d2_ContentBits">
    <vt:lpwstr>0</vt:lpwstr>
  </property>
</Properties>
</file>