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20116800" cy="5029200"/>
  <p:notesSz cx="6858000" cy="9144000"/>
  <p:defaultTextStyle>
    <a:defPPr>
      <a:defRPr lang="fr-FR"/>
    </a:defPPr>
    <a:lvl1pPr marL="0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1pPr>
    <a:lvl2pPr marL="718401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2pPr>
    <a:lvl3pPr marL="1436802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3pPr>
    <a:lvl4pPr marL="2155204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4pPr>
    <a:lvl5pPr marL="2873605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5pPr>
    <a:lvl6pPr marL="3592005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6pPr>
    <a:lvl7pPr marL="4310406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7pPr>
    <a:lvl8pPr marL="5028808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8pPr>
    <a:lvl9pPr marL="5747209" algn="l" defTabSz="718401" rtl="0" eaLnBrk="1" latinLnBrk="0" hangingPunct="1">
      <a:defRPr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6" userDrawn="1">
          <p15:clr>
            <a:srgbClr val="A4A3A4"/>
          </p15:clr>
        </p15:guide>
        <p15:guide id="2" pos="63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6B"/>
    <a:srgbClr val="E10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 autoAdjust="0"/>
    <p:restoredTop sz="94694" autoAdjust="0"/>
  </p:normalViewPr>
  <p:slideViewPr>
    <p:cSldViewPr snapToGrid="0" snapToObjects="1">
      <p:cViewPr varScale="1">
        <p:scale>
          <a:sx n="74" d="100"/>
          <a:sy n="74" d="100"/>
        </p:scale>
        <p:origin x="232" y="1616"/>
      </p:cViewPr>
      <p:guideLst>
        <p:guide orient="horz" pos="1586"/>
        <p:guide pos="63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08761" y="1562311"/>
            <a:ext cx="17099280" cy="1078020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017520" y="2849882"/>
            <a:ext cx="14081761" cy="12852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7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4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1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08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35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62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8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17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95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78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4584681" y="201405"/>
            <a:ext cx="4526279" cy="4291116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005843" y="201405"/>
            <a:ext cx="13243558" cy="4291116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09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23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89090" y="3231730"/>
            <a:ext cx="17099280" cy="998855"/>
          </a:xfrm>
        </p:spPr>
        <p:txBody>
          <a:bodyPr anchor="t"/>
          <a:lstStyle>
            <a:lvl1pPr algn="l">
              <a:defRPr sz="1987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89090" y="2131592"/>
            <a:ext cx="17099280" cy="1100136"/>
          </a:xfrm>
        </p:spPr>
        <p:txBody>
          <a:bodyPr anchor="b"/>
          <a:lstStyle>
            <a:lvl1pPr marL="0" indent="0">
              <a:buNone/>
              <a:defRPr sz="993">
                <a:solidFill>
                  <a:schemeClr val="tx1">
                    <a:tint val="75000"/>
                  </a:schemeClr>
                </a:solidFill>
              </a:defRPr>
            </a:lvl1pPr>
            <a:lvl2pPr marL="227136" indent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2pPr>
            <a:lvl3pPr marL="454271" indent="0">
              <a:buNone/>
              <a:defRPr sz="795">
                <a:solidFill>
                  <a:schemeClr val="tx1">
                    <a:tint val="75000"/>
                  </a:schemeClr>
                </a:solidFill>
              </a:defRPr>
            </a:lvl3pPr>
            <a:lvl4pPr marL="681409" indent="0">
              <a:buNone/>
              <a:defRPr sz="695">
                <a:solidFill>
                  <a:schemeClr val="tx1">
                    <a:tint val="75000"/>
                  </a:schemeClr>
                </a:solidFill>
              </a:defRPr>
            </a:lvl4pPr>
            <a:lvl5pPr marL="908546" indent="0">
              <a:buNone/>
              <a:defRPr sz="695">
                <a:solidFill>
                  <a:schemeClr val="tx1">
                    <a:tint val="75000"/>
                  </a:schemeClr>
                </a:solidFill>
              </a:defRPr>
            </a:lvl5pPr>
            <a:lvl6pPr marL="1135681" indent="0">
              <a:buNone/>
              <a:defRPr sz="695">
                <a:solidFill>
                  <a:schemeClr val="tx1">
                    <a:tint val="75000"/>
                  </a:schemeClr>
                </a:solidFill>
              </a:defRPr>
            </a:lvl6pPr>
            <a:lvl7pPr marL="1362817" indent="0">
              <a:buNone/>
              <a:defRPr sz="695">
                <a:solidFill>
                  <a:schemeClr val="tx1">
                    <a:tint val="75000"/>
                  </a:schemeClr>
                </a:solidFill>
              </a:defRPr>
            </a:lvl7pPr>
            <a:lvl8pPr marL="1589952" indent="0">
              <a:buNone/>
              <a:defRPr sz="695">
                <a:solidFill>
                  <a:schemeClr val="tx1">
                    <a:tint val="75000"/>
                  </a:schemeClr>
                </a:solidFill>
              </a:defRPr>
            </a:lvl8pPr>
            <a:lvl9pPr marL="1817089" indent="0">
              <a:buNone/>
              <a:defRPr sz="6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00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05844" y="1173483"/>
            <a:ext cx="8884918" cy="3319040"/>
          </a:xfrm>
        </p:spPr>
        <p:txBody>
          <a:bodyPr/>
          <a:lstStyle>
            <a:lvl1pPr>
              <a:defRPr sz="1390"/>
            </a:lvl1pPr>
            <a:lvl2pPr>
              <a:defRPr sz="1192"/>
            </a:lvl2pPr>
            <a:lvl3pPr>
              <a:defRPr sz="993"/>
            </a:lvl3pPr>
            <a:lvl4pPr>
              <a:defRPr sz="895"/>
            </a:lvl4pPr>
            <a:lvl5pPr>
              <a:defRPr sz="895"/>
            </a:lvl5pPr>
            <a:lvl6pPr>
              <a:defRPr sz="895"/>
            </a:lvl6pPr>
            <a:lvl7pPr>
              <a:defRPr sz="895"/>
            </a:lvl7pPr>
            <a:lvl8pPr>
              <a:defRPr sz="895"/>
            </a:lvl8pPr>
            <a:lvl9pPr>
              <a:defRPr sz="89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0226041" y="1173483"/>
            <a:ext cx="8884918" cy="3319040"/>
          </a:xfrm>
        </p:spPr>
        <p:txBody>
          <a:bodyPr/>
          <a:lstStyle>
            <a:lvl1pPr>
              <a:defRPr sz="1390"/>
            </a:lvl1pPr>
            <a:lvl2pPr>
              <a:defRPr sz="1192"/>
            </a:lvl2pPr>
            <a:lvl3pPr>
              <a:defRPr sz="993"/>
            </a:lvl3pPr>
            <a:lvl4pPr>
              <a:defRPr sz="895"/>
            </a:lvl4pPr>
            <a:lvl5pPr>
              <a:defRPr sz="895"/>
            </a:lvl5pPr>
            <a:lvl6pPr>
              <a:defRPr sz="895"/>
            </a:lvl6pPr>
            <a:lvl7pPr>
              <a:defRPr sz="895"/>
            </a:lvl7pPr>
            <a:lvl8pPr>
              <a:defRPr sz="895"/>
            </a:lvl8pPr>
            <a:lvl9pPr>
              <a:defRPr sz="89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2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05841" y="1125749"/>
            <a:ext cx="8888414" cy="469158"/>
          </a:xfrm>
        </p:spPr>
        <p:txBody>
          <a:bodyPr anchor="b"/>
          <a:lstStyle>
            <a:lvl1pPr marL="0" indent="0">
              <a:buNone/>
              <a:defRPr sz="1192" b="1"/>
            </a:lvl1pPr>
            <a:lvl2pPr marL="227136" indent="0">
              <a:buNone/>
              <a:defRPr sz="993" b="1"/>
            </a:lvl2pPr>
            <a:lvl3pPr marL="454271" indent="0">
              <a:buNone/>
              <a:defRPr sz="895" b="1"/>
            </a:lvl3pPr>
            <a:lvl4pPr marL="681409" indent="0">
              <a:buNone/>
              <a:defRPr sz="795" b="1"/>
            </a:lvl4pPr>
            <a:lvl5pPr marL="908546" indent="0">
              <a:buNone/>
              <a:defRPr sz="795" b="1"/>
            </a:lvl5pPr>
            <a:lvl6pPr marL="1135681" indent="0">
              <a:buNone/>
              <a:defRPr sz="795" b="1"/>
            </a:lvl6pPr>
            <a:lvl7pPr marL="1362817" indent="0">
              <a:buNone/>
              <a:defRPr sz="795" b="1"/>
            </a:lvl7pPr>
            <a:lvl8pPr marL="1589952" indent="0">
              <a:buNone/>
              <a:defRPr sz="795" b="1"/>
            </a:lvl8pPr>
            <a:lvl9pPr marL="1817089" indent="0">
              <a:buNone/>
              <a:defRPr sz="795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005841" y="1594911"/>
            <a:ext cx="8888414" cy="2897611"/>
          </a:xfrm>
        </p:spPr>
        <p:txBody>
          <a:bodyPr/>
          <a:lstStyle>
            <a:lvl1pPr>
              <a:defRPr sz="1192"/>
            </a:lvl1pPr>
            <a:lvl2pPr>
              <a:defRPr sz="993"/>
            </a:lvl2pPr>
            <a:lvl3pPr>
              <a:defRPr sz="895"/>
            </a:lvl3pPr>
            <a:lvl4pPr>
              <a:defRPr sz="795"/>
            </a:lvl4pPr>
            <a:lvl5pPr>
              <a:defRPr sz="795"/>
            </a:lvl5pPr>
            <a:lvl6pPr>
              <a:defRPr sz="795"/>
            </a:lvl6pPr>
            <a:lvl7pPr>
              <a:defRPr sz="795"/>
            </a:lvl7pPr>
            <a:lvl8pPr>
              <a:defRPr sz="795"/>
            </a:lvl8pPr>
            <a:lvl9pPr>
              <a:defRPr sz="79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0219056" y="1125749"/>
            <a:ext cx="8891905" cy="469158"/>
          </a:xfrm>
        </p:spPr>
        <p:txBody>
          <a:bodyPr anchor="b"/>
          <a:lstStyle>
            <a:lvl1pPr marL="0" indent="0">
              <a:buNone/>
              <a:defRPr sz="1192" b="1"/>
            </a:lvl1pPr>
            <a:lvl2pPr marL="227136" indent="0">
              <a:buNone/>
              <a:defRPr sz="993" b="1"/>
            </a:lvl2pPr>
            <a:lvl3pPr marL="454271" indent="0">
              <a:buNone/>
              <a:defRPr sz="895" b="1"/>
            </a:lvl3pPr>
            <a:lvl4pPr marL="681409" indent="0">
              <a:buNone/>
              <a:defRPr sz="795" b="1"/>
            </a:lvl4pPr>
            <a:lvl5pPr marL="908546" indent="0">
              <a:buNone/>
              <a:defRPr sz="795" b="1"/>
            </a:lvl5pPr>
            <a:lvl6pPr marL="1135681" indent="0">
              <a:buNone/>
              <a:defRPr sz="795" b="1"/>
            </a:lvl6pPr>
            <a:lvl7pPr marL="1362817" indent="0">
              <a:buNone/>
              <a:defRPr sz="795" b="1"/>
            </a:lvl7pPr>
            <a:lvl8pPr marL="1589952" indent="0">
              <a:buNone/>
              <a:defRPr sz="795" b="1"/>
            </a:lvl8pPr>
            <a:lvl9pPr marL="1817089" indent="0">
              <a:buNone/>
              <a:defRPr sz="795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0219056" y="1594911"/>
            <a:ext cx="8891905" cy="2897611"/>
          </a:xfrm>
        </p:spPr>
        <p:txBody>
          <a:bodyPr/>
          <a:lstStyle>
            <a:lvl1pPr>
              <a:defRPr sz="1192"/>
            </a:lvl1pPr>
            <a:lvl2pPr>
              <a:defRPr sz="993"/>
            </a:lvl2pPr>
            <a:lvl3pPr>
              <a:defRPr sz="895"/>
            </a:lvl3pPr>
            <a:lvl4pPr>
              <a:defRPr sz="795"/>
            </a:lvl4pPr>
            <a:lvl5pPr>
              <a:defRPr sz="795"/>
            </a:lvl5pPr>
            <a:lvl6pPr>
              <a:defRPr sz="795"/>
            </a:lvl6pPr>
            <a:lvl7pPr>
              <a:defRPr sz="795"/>
            </a:lvl7pPr>
            <a:lvl8pPr>
              <a:defRPr sz="795"/>
            </a:lvl8pPr>
            <a:lvl9pPr>
              <a:defRPr sz="79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5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43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083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5842" y="200238"/>
            <a:ext cx="6618289" cy="852169"/>
          </a:xfrm>
        </p:spPr>
        <p:txBody>
          <a:bodyPr anchor="b"/>
          <a:lstStyle>
            <a:lvl1pPr algn="l">
              <a:defRPr sz="993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865111" y="200237"/>
            <a:ext cx="11245848" cy="4292283"/>
          </a:xfrm>
        </p:spPr>
        <p:txBody>
          <a:bodyPr/>
          <a:lstStyle>
            <a:lvl1pPr>
              <a:defRPr sz="1590"/>
            </a:lvl1pPr>
            <a:lvl2pPr>
              <a:defRPr sz="1390"/>
            </a:lvl2pPr>
            <a:lvl3pPr>
              <a:defRPr sz="1192"/>
            </a:lvl3pPr>
            <a:lvl4pPr>
              <a:defRPr sz="993"/>
            </a:lvl4pPr>
            <a:lvl5pPr>
              <a:defRPr sz="993"/>
            </a:lvl5pPr>
            <a:lvl6pPr>
              <a:defRPr sz="993"/>
            </a:lvl6pPr>
            <a:lvl7pPr>
              <a:defRPr sz="993"/>
            </a:lvl7pPr>
            <a:lvl8pPr>
              <a:defRPr sz="993"/>
            </a:lvl8pPr>
            <a:lvl9pPr>
              <a:defRPr sz="99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005842" y="1052408"/>
            <a:ext cx="6618289" cy="3440112"/>
          </a:xfrm>
        </p:spPr>
        <p:txBody>
          <a:bodyPr/>
          <a:lstStyle>
            <a:lvl1pPr marL="0" indent="0">
              <a:buNone/>
              <a:defRPr sz="695"/>
            </a:lvl1pPr>
            <a:lvl2pPr marL="227136" indent="0">
              <a:buNone/>
              <a:defRPr sz="595"/>
            </a:lvl2pPr>
            <a:lvl3pPr marL="454271" indent="0">
              <a:buNone/>
              <a:defRPr sz="497"/>
            </a:lvl3pPr>
            <a:lvl4pPr marL="681409" indent="0">
              <a:buNone/>
              <a:defRPr sz="448"/>
            </a:lvl4pPr>
            <a:lvl5pPr marL="908546" indent="0">
              <a:buNone/>
              <a:defRPr sz="448"/>
            </a:lvl5pPr>
            <a:lvl6pPr marL="1135681" indent="0">
              <a:buNone/>
              <a:defRPr sz="448"/>
            </a:lvl6pPr>
            <a:lvl7pPr marL="1362817" indent="0">
              <a:buNone/>
              <a:defRPr sz="448"/>
            </a:lvl7pPr>
            <a:lvl8pPr marL="1589952" indent="0">
              <a:buNone/>
              <a:defRPr sz="448"/>
            </a:lvl8pPr>
            <a:lvl9pPr marL="1817089" indent="0">
              <a:buNone/>
              <a:defRPr sz="448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2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43034" y="3520443"/>
            <a:ext cx="12070080" cy="415607"/>
          </a:xfrm>
        </p:spPr>
        <p:txBody>
          <a:bodyPr anchor="b"/>
          <a:lstStyle>
            <a:lvl1pPr algn="l">
              <a:defRPr sz="993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3943034" y="449369"/>
            <a:ext cx="12070080" cy="3017520"/>
          </a:xfrm>
        </p:spPr>
        <p:txBody>
          <a:bodyPr/>
          <a:lstStyle>
            <a:lvl1pPr marL="0" indent="0">
              <a:buNone/>
              <a:defRPr sz="1590"/>
            </a:lvl1pPr>
            <a:lvl2pPr marL="227136" indent="0">
              <a:buNone/>
              <a:defRPr sz="1390"/>
            </a:lvl2pPr>
            <a:lvl3pPr marL="454271" indent="0">
              <a:buNone/>
              <a:defRPr sz="1192"/>
            </a:lvl3pPr>
            <a:lvl4pPr marL="681409" indent="0">
              <a:buNone/>
              <a:defRPr sz="993"/>
            </a:lvl4pPr>
            <a:lvl5pPr marL="908546" indent="0">
              <a:buNone/>
              <a:defRPr sz="993"/>
            </a:lvl5pPr>
            <a:lvl6pPr marL="1135681" indent="0">
              <a:buNone/>
              <a:defRPr sz="993"/>
            </a:lvl6pPr>
            <a:lvl7pPr marL="1362817" indent="0">
              <a:buNone/>
              <a:defRPr sz="993"/>
            </a:lvl7pPr>
            <a:lvl8pPr marL="1589952" indent="0">
              <a:buNone/>
              <a:defRPr sz="993"/>
            </a:lvl8pPr>
            <a:lvl9pPr marL="1817089" indent="0">
              <a:buNone/>
              <a:defRPr sz="993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43034" y="3936049"/>
            <a:ext cx="12070080" cy="590231"/>
          </a:xfrm>
        </p:spPr>
        <p:txBody>
          <a:bodyPr/>
          <a:lstStyle>
            <a:lvl1pPr marL="0" indent="0">
              <a:buNone/>
              <a:defRPr sz="695"/>
            </a:lvl1pPr>
            <a:lvl2pPr marL="227136" indent="0">
              <a:buNone/>
              <a:defRPr sz="595"/>
            </a:lvl2pPr>
            <a:lvl3pPr marL="454271" indent="0">
              <a:buNone/>
              <a:defRPr sz="497"/>
            </a:lvl3pPr>
            <a:lvl4pPr marL="681409" indent="0">
              <a:buNone/>
              <a:defRPr sz="448"/>
            </a:lvl4pPr>
            <a:lvl5pPr marL="908546" indent="0">
              <a:buNone/>
              <a:defRPr sz="448"/>
            </a:lvl5pPr>
            <a:lvl6pPr marL="1135681" indent="0">
              <a:buNone/>
              <a:defRPr sz="448"/>
            </a:lvl6pPr>
            <a:lvl7pPr marL="1362817" indent="0">
              <a:buNone/>
              <a:defRPr sz="448"/>
            </a:lvl7pPr>
            <a:lvl8pPr marL="1589952" indent="0">
              <a:buNone/>
              <a:defRPr sz="448"/>
            </a:lvl8pPr>
            <a:lvl9pPr marL="1817089" indent="0">
              <a:buNone/>
              <a:defRPr sz="448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83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005844" y="201400"/>
            <a:ext cx="18105119" cy="838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05844" y="1173483"/>
            <a:ext cx="18105119" cy="3319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5841" y="4661324"/>
            <a:ext cx="4693922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73242" y="4661324"/>
            <a:ext cx="6370321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417041" y="4661324"/>
            <a:ext cx="4693922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09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27136" rtl="0" eaLnBrk="1" latinLnBrk="0" hangingPunct="1">
        <a:spcBef>
          <a:spcPct val="0"/>
        </a:spcBef>
        <a:buNone/>
        <a:defRPr sz="21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0352" indent="-170352" algn="l" defTabSz="227136" rtl="0" eaLnBrk="1" latinLnBrk="0" hangingPunct="1">
        <a:spcBef>
          <a:spcPct val="20000"/>
        </a:spcBef>
        <a:buFont typeface="Arial"/>
        <a:buChar char="•"/>
        <a:defRPr sz="1590" kern="1200">
          <a:solidFill>
            <a:schemeClr val="tx1"/>
          </a:solidFill>
          <a:latin typeface="+mn-lt"/>
          <a:ea typeface="+mn-ea"/>
          <a:cs typeface="+mn-cs"/>
        </a:defRPr>
      </a:lvl1pPr>
      <a:lvl2pPr marL="369097" indent="-141960" algn="l" defTabSz="227136" rtl="0" eaLnBrk="1" latinLnBrk="0" hangingPunct="1">
        <a:spcBef>
          <a:spcPct val="20000"/>
        </a:spcBef>
        <a:buFont typeface="Arial"/>
        <a:buChar char="–"/>
        <a:defRPr sz="1390" kern="1200">
          <a:solidFill>
            <a:schemeClr val="tx1"/>
          </a:solidFill>
          <a:latin typeface="+mn-lt"/>
          <a:ea typeface="+mn-ea"/>
          <a:cs typeface="+mn-cs"/>
        </a:defRPr>
      </a:lvl2pPr>
      <a:lvl3pPr marL="567840" indent="-113568" algn="l" defTabSz="227136" rtl="0" eaLnBrk="1" latinLnBrk="0" hangingPunct="1">
        <a:spcBef>
          <a:spcPct val="20000"/>
        </a:spcBef>
        <a:buFont typeface="Arial"/>
        <a:buChar char="•"/>
        <a:defRPr sz="1192" kern="1200">
          <a:solidFill>
            <a:schemeClr val="tx1"/>
          </a:solidFill>
          <a:latin typeface="+mn-lt"/>
          <a:ea typeface="+mn-ea"/>
          <a:cs typeface="+mn-cs"/>
        </a:defRPr>
      </a:lvl3pPr>
      <a:lvl4pPr marL="794977" indent="-113568" algn="l" defTabSz="227136" rtl="0" eaLnBrk="1" latinLnBrk="0" hangingPunct="1">
        <a:spcBef>
          <a:spcPct val="20000"/>
        </a:spcBef>
        <a:buFont typeface="Arial"/>
        <a:buChar char="–"/>
        <a:defRPr sz="993" kern="1200">
          <a:solidFill>
            <a:schemeClr val="tx1"/>
          </a:solidFill>
          <a:latin typeface="+mn-lt"/>
          <a:ea typeface="+mn-ea"/>
          <a:cs typeface="+mn-cs"/>
        </a:defRPr>
      </a:lvl4pPr>
      <a:lvl5pPr marL="1022112" indent="-113568" algn="l" defTabSz="227136" rtl="0" eaLnBrk="1" latinLnBrk="0" hangingPunct="1">
        <a:spcBef>
          <a:spcPct val="20000"/>
        </a:spcBef>
        <a:buFont typeface="Arial"/>
        <a:buChar char="»"/>
        <a:defRPr sz="993" kern="1200">
          <a:solidFill>
            <a:schemeClr val="tx1"/>
          </a:solidFill>
          <a:latin typeface="+mn-lt"/>
          <a:ea typeface="+mn-ea"/>
          <a:cs typeface="+mn-cs"/>
        </a:defRPr>
      </a:lvl5pPr>
      <a:lvl6pPr marL="1249249" indent="-113568" algn="l" defTabSz="227136" rtl="0" eaLnBrk="1" latinLnBrk="0" hangingPunct="1">
        <a:spcBef>
          <a:spcPct val="20000"/>
        </a:spcBef>
        <a:buFont typeface="Arial"/>
        <a:buChar char="•"/>
        <a:defRPr sz="993" kern="1200">
          <a:solidFill>
            <a:schemeClr val="tx1"/>
          </a:solidFill>
          <a:latin typeface="+mn-lt"/>
          <a:ea typeface="+mn-ea"/>
          <a:cs typeface="+mn-cs"/>
        </a:defRPr>
      </a:lvl6pPr>
      <a:lvl7pPr marL="1476385" indent="-113568" algn="l" defTabSz="227136" rtl="0" eaLnBrk="1" latinLnBrk="0" hangingPunct="1">
        <a:spcBef>
          <a:spcPct val="20000"/>
        </a:spcBef>
        <a:buFont typeface="Arial"/>
        <a:buChar char="•"/>
        <a:defRPr sz="993" kern="1200">
          <a:solidFill>
            <a:schemeClr val="tx1"/>
          </a:solidFill>
          <a:latin typeface="+mn-lt"/>
          <a:ea typeface="+mn-ea"/>
          <a:cs typeface="+mn-cs"/>
        </a:defRPr>
      </a:lvl7pPr>
      <a:lvl8pPr marL="1703520" indent="-113568" algn="l" defTabSz="227136" rtl="0" eaLnBrk="1" latinLnBrk="0" hangingPunct="1">
        <a:spcBef>
          <a:spcPct val="20000"/>
        </a:spcBef>
        <a:buFont typeface="Arial"/>
        <a:buChar char="•"/>
        <a:defRPr sz="993" kern="1200">
          <a:solidFill>
            <a:schemeClr val="tx1"/>
          </a:solidFill>
          <a:latin typeface="+mn-lt"/>
          <a:ea typeface="+mn-ea"/>
          <a:cs typeface="+mn-cs"/>
        </a:defRPr>
      </a:lvl8pPr>
      <a:lvl9pPr marL="1930657" indent="-113568" algn="l" defTabSz="227136" rtl="0" eaLnBrk="1" latinLnBrk="0" hangingPunct="1">
        <a:spcBef>
          <a:spcPct val="20000"/>
        </a:spcBef>
        <a:buFont typeface="Arial"/>
        <a:buChar char="•"/>
        <a:defRPr sz="9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1pPr>
      <a:lvl2pPr marL="227136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2pPr>
      <a:lvl3pPr marL="454271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3pPr>
      <a:lvl4pPr marL="681409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4pPr>
      <a:lvl5pPr marL="908546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5pPr>
      <a:lvl6pPr marL="1135681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6pPr>
      <a:lvl7pPr marL="1362817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7pPr>
      <a:lvl8pPr marL="1589952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8pPr>
      <a:lvl9pPr marL="1817089" algn="l" defTabSz="227136" rtl="0" eaLnBrk="1" latinLnBrk="0" hangingPunct="1">
        <a:defRPr sz="8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24CC4DAF-64A8-A944-A209-74A15AEC44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51" y="0"/>
            <a:ext cx="20116800" cy="5029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1AA5439-4D85-894F-A72F-8FB917F9AA84}"/>
              </a:ext>
            </a:extLst>
          </p:cNvPr>
          <p:cNvSpPr/>
          <p:nvPr/>
        </p:nvSpPr>
        <p:spPr>
          <a:xfrm>
            <a:off x="12914118" y="2233827"/>
            <a:ext cx="3555556" cy="1150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C32347B-AE3B-DF45-A9F0-A6A880B15E12}"/>
              </a:ext>
            </a:extLst>
          </p:cNvPr>
          <p:cNvSpPr txBox="1"/>
          <p:nvPr/>
        </p:nvSpPr>
        <p:spPr>
          <a:xfrm>
            <a:off x="12914118" y="2514600"/>
            <a:ext cx="3555556" cy="6667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fr-FR" sz="3200" b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logo</a:t>
            </a:r>
            <a:endParaRPr lang="fr-FR" sz="3200" b="1" kern="10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C1C1008-DA3E-5344-9BE5-798F5E501319}"/>
              </a:ext>
            </a:extLst>
          </p:cNvPr>
          <p:cNvSpPr txBox="1"/>
          <p:nvPr/>
        </p:nvSpPr>
        <p:spPr>
          <a:xfrm>
            <a:off x="16582261" y="2462841"/>
            <a:ext cx="2792666" cy="7461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3000" b="1" dirty="0">
                <a:solidFill>
                  <a:srgbClr val="0049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Stand XX</a:t>
            </a:r>
            <a:endParaRPr lang="fr-FR" sz="3000" b="1" kern="1000" dirty="0">
              <a:solidFill>
                <a:srgbClr val="0049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4256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5</Words>
  <Application>Microsoft Macintosh PowerPoint</Application>
  <PresentationFormat>Personnalisé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PAO1</dc:creator>
  <cp:lastModifiedBy>Filipe DOS SANTOS</cp:lastModifiedBy>
  <cp:revision>27</cp:revision>
  <cp:lastPrinted>2020-09-18T15:09:42Z</cp:lastPrinted>
  <dcterms:created xsi:type="dcterms:W3CDTF">2018-09-10T14:12:52Z</dcterms:created>
  <dcterms:modified xsi:type="dcterms:W3CDTF">2025-09-15T10:35:31Z</dcterms:modified>
</cp:coreProperties>
</file>