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</p:sldIdLst>
  <p:sldSz cx="19051588" cy="6350000"/>
  <p:notesSz cx="6858000" cy="9144000"/>
  <p:defaultTextStyle>
    <a:defPPr>
      <a:defRPr lang="fr-FR"/>
    </a:defPPr>
    <a:lvl1pPr marL="0" algn="l" defTabSz="725561" rtl="0" eaLnBrk="1" latinLnBrk="0" hangingPunct="1">
      <a:defRPr sz="2857" kern="1200">
        <a:solidFill>
          <a:schemeClr val="tx1"/>
        </a:solidFill>
        <a:latin typeface="+mn-lt"/>
        <a:ea typeface="+mn-ea"/>
        <a:cs typeface="+mn-cs"/>
      </a:defRPr>
    </a:lvl1pPr>
    <a:lvl2pPr marL="725561" algn="l" defTabSz="725561" rtl="0" eaLnBrk="1" latinLnBrk="0" hangingPunct="1">
      <a:defRPr sz="2857" kern="1200">
        <a:solidFill>
          <a:schemeClr val="tx1"/>
        </a:solidFill>
        <a:latin typeface="+mn-lt"/>
        <a:ea typeface="+mn-ea"/>
        <a:cs typeface="+mn-cs"/>
      </a:defRPr>
    </a:lvl2pPr>
    <a:lvl3pPr marL="1451122" algn="l" defTabSz="725561" rtl="0" eaLnBrk="1" latinLnBrk="0" hangingPunct="1">
      <a:defRPr sz="2857" kern="1200">
        <a:solidFill>
          <a:schemeClr val="tx1"/>
        </a:solidFill>
        <a:latin typeface="+mn-lt"/>
        <a:ea typeface="+mn-ea"/>
        <a:cs typeface="+mn-cs"/>
      </a:defRPr>
    </a:lvl3pPr>
    <a:lvl4pPr marL="2176681" algn="l" defTabSz="725561" rtl="0" eaLnBrk="1" latinLnBrk="0" hangingPunct="1">
      <a:defRPr sz="2857" kern="1200">
        <a:solidFill>
          <a:schemeClr val="tx1"/>
        </a:solidFill>
        <a:latin typeface="+mn-lt"/>
        <a:ea typeface="+mn-ea"/>
        <a:cs typeface="+mn-cs"/>
      </a:defRPr>
    </a:lvl4pPr>
    <a:lvl5pPr marL="2902244" algn="l" defTabSz="725561" rtl="0" eaLnBrk="1" latinLnBrk="0" hangingPunct="1">
      <a:defRPr sz="2857" kern="1200">
        <a:solidFill>
          <a:schemeClr val="tx1"/>
        </a:solidFill>
        <a:latin typeface="+mn-lt"/>
        <a:ea typeface="+mn-ea"/>
        <a:cs typeface="+mn-cs"/>
      </a:defRPr>
    </a:lvl5pPr>
    <a:lvl6pPr marL="3627803" algn="l" defTabSz="725561" rtl="0" eaLnBrk="1" latinLnBrk="0" hangingPunct="1">
      <a:defRPr sz="2857" kern="1200">
        <a:solidFill>
          <a:schemeClr val="tx1"/>
        </a:solidFill>
        <a:latin typeface="+mn-lt"/>
        <a:ea typeface="+mn-ea"/>
        <a:cs typeface="+mn-cs"/>
      </a:defRPr>
    </a:lvl6pPr>
    <a:lvl7pPr marL="4353365" algn="l" defTabSz="725561" rtl="0" eaLnBrk="1" latinLnBrk="0" hangingPunct="1">
      <a:defRPr sz="2857" kern="1200">
        <a:solidFill>
          <a:schemeClr val="tx1"/>
        </a:solidFill>
        <a:latin typeface="+mn-lt"/>
        <a:ea typeface="+mn-ea"/>
        <a:cs typeface="+mn-cs"/>
      </a:defRPr>
    </a:lvl7pPr>
    <a:lvl8pPr marL="5078925" algn="l" defTabSz="725561" rtl="0" eaLnBrk="1" latinLnBrk="0" hangingPunct="1">
      <a:defRPr sz="2857" kern="1200">
        <a:solidFill>
          <a:schemeClr val="tx1"/>
        </a:solidFill>
        <a:latin typeface="+mn-lt"/>
        <a:ea typeface="+mn-ea"/>
        <a:cs typeface="+mn-cs"/>
      </a:defRPr>
    </a:lvl8pPr>
    <a:lvl9pPr marL="5804486" algn="l" defTabSz="725561" rtl="0" eaLnBrk="1" latinLnBrk="0" hangingPunct="1">
      <a:defRPr sz="2857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02" userDrawn="1">
          <p15:clr>
            <a:srgbClr val="A4A3A4"/>
          </p15:clr>
        </p15:guide>
        <p15:guide id="2" pos="600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96B"/>
    <a:srgbClr val="01C4B9"/>
    <a:srgbClr val="040456"/>
    <a:srgbClr val="23F7C5"/>
    <a:srgbClr val="E105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67" autoAdjust="0"/>
    <p:restoredTop sz="94694" autoAdjust="0"/>
  </p:normalViewPr>
  <p:slideViewPr>
    <p:cSldViewPr snapToGrid="0" snapToObjects="1">
      <p:cViewPr varScale="1">
        <p:scale>
          <a:sx n="85" d="100"/>
          <a:sy n="85" d="100"/>
        </p:scale>
        <p:origin x="192" y="1088"/>
      </p:cViewPr>
      <p:guideLst>
        <p:guide orient="horz" pos="2002"/>
        <p:guide pos="60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428869" y="1972615"/>
            <a:ext cx="16193850" cy="1361135"/>
          </a:xfrm>
        </p:spPr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2857740" y="3598338"/>
            <a:ext cx="13336113" cy="162277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743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486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230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4973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8717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2460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6203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9947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871D2-136F-9F48-BF93-010D5731BCB0}" type="datetimeFigureOut">
              <a:rPr lang="fr-FR" smtClean="0"/>
              <a:t>15/09/2025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CE5A9-57FF-7D4E-BC4F-AB891F8479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769526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871D2-136F-9F48-BF93-010D5731BCB0}" type="datetimeFigureOut">
              <a:rPr lang="fr-FR" smtClean="0"/>
              <a:t>15/09/2025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CE5A9-57FF-7D4E-BC4F-AB891F8479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637864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13812404" y="254297"/>
            <a:ext cx="4286607" cy="5418077"/>
          </a:xfrm>
        </p:spPr>
        <p:txBody>
          <a:bodyPr vert="eaVert"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952582" y="254297"/>
            <a:ext cx="12542294" cy="5418077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871D2-136F-9F48-BF93-010D5731BCB0}" type="datetimeFigureOut">
              <a:rPr lang="fr-FR" smtClean="0"/>
              <a:t>15/09/2025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CE5A9-57FF-7D4E-BC4F-AB891F8479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040942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871D2-136F-9F48-BF93-010D5731BCB0}" type="datetimeFigureOut">
              <a:rPr lang="fr-FR" smtClean="0"/>
              <a:t>15/09/2025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CE5A9-57FF-7D4E-BC4F-AB891F8479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34233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504944" y="4080466"/>
            <a:ext cx="16193850" cy="1261180"/>
          </a:xfrm>
        </p:spPr>
        <p:txBody>
          <a:bodyPr anchor="t"/>
          <a:lstStyle>
            <a:lvl1pPr algn="l">
              <a:defRPr sz="3276" b="1" cap="all"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504944" y="2691405"/>
            <a:ext cx="16193850" cy="1389061"/>
          </a:xfrm>
        </p:spPr>
        <p:txBody>
          <a:bodyPr anchor="b"/>
          <a:lstStyle>
            <a:lvl1pPr marL="0" indent="0">
              <a:buNone/>
              <a:defRPr sz="1636">
                <a:solidFill>
                  <a:schemeClr val="tx1">
                    <a:tint val="75000"/>
                  </a:schemeClr>
                </a:solidFill>
              </a:defRPr>
            </a:lvl1pPr>
            <a:lvl2pPr marL="374341" indent="0">
              <a:buNone/>
              <a:defRPr sz="1475">
                <a:solidFill>
                  <a:schemeClr val="tx1">
                    <a:tint val="75000"/>
                  </a:schemeClr>
                </a:solidFill>
              </a:defRPr>
            </a:lvl2pPr>
            <a:lvl3pPr marL="748679" indent="0">
              <a:buNone/>
              <a:defRPr sz="1309">
                <a:solidFill>
                  <a:schemeClr val="tx1">
                    <a:tint val="75000"/>
                  </a:schemeClr>
                </a:solidFill>
              </a:defRPr>
            </a:lvl3pPr>
            <a:lvl4pPr marL="1123021" indent="0">
              <a:buNone/>
              <a:defRPr sz="1146">
                <a:solidFill>
                  <a:schemeClr val="tx1">
                    <a:tint val="75000"/>
                  </a:schemeClr>
                </a:solidFill>
              </a:defRPr>
            </a:lvl4pPr>
            <a:lvl5pPr marL="1497361" indent="0">
              <a:buNone/>
              <a:defRPr sz="1146">
                <a:solidFill>
                  <a:schemeClr val="tx1">
                    <a:tint val="75000"/>
                  </a:schemeClr>
                </a:solidFill>
              </a:defRPr>
            </a:lvl5pPr>
            <a:lvl6pPr marL="1871701" indent="0">
              <a:buNone/>
              <a:defRPr sz="1146">
                <a:solidFill>
                  <a:schemeClr val="tx1">
                    <a:tint val="75000"/>
                  </a:schemeClr>
                </a:solidFill>
              </a:defRPr>
            </a:lvl6pPr>
            <a:lvl7pPr marL="2246040" indent="0">
              <a:buNone/>
              <a:defRPr sz="1146">
                <a:solidFill>
                  <a:schemeClr val="tx1">
                    <a:tint val="75000"/>
                  </a:schemeClr>
                </a:solidFill>
              </a:defRPr>
            </a:lvl7pPr>
            <a:lvl8pPr marL="2620379" indent="0">
              <a:buNone/>
              <a:defRPr sz="1146">
                <a:solidFill>
                  <a:schemeClr val="tx1">
                    <a:tint val="75000"/>
                  </a:schemeClr>
                </a:solidFill>
              </a:defRPr>
            </a:lvl8pPr>
            <a:lvl9pPr marL="2994720" indent="0">
              <a:buNone/>
              <a:defRPr sz="114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871D2-136F-9F48-BF93-010D5731BCB0}" type="datetimeFigureOut">
              <a:rPr lang="fr-FR" smtClean="0"/>
              <a:t>15/09/2025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CE5A9-57FF-7D4E-BC4F-AB891F8479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610085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952584" y="1481669"/>
            <a:ext cx="8414450" cy="4190706"/>
          </a:xfrm>
        </p:spPr>
        <p:txBody>
          <a:bodyPr/>
          <a:lstStyle>
            <a:lvl1pPr>
              <a:defRPr sz="2292"/>
            </a:lvl1pPr>
            <a:lvl2pPr>
              <a:defRPr sz="1965"/>
            </a:lvl2pPr>
            <a:lvl3pPr>
              <a:defRPr sz="1636"/>
            </a:lvl3pPr>
            <a:lvl4pPr>
              <a:defRPr sz="1475"/>
            </a:lvl4pPr>
            <a:lvl5pPr>
              <a:defRPr sz="1475"/>
            </a:lvl5pPr>
            <a:lvl6pPr>
              <a:defRPr sz="1475"/>
            </a:lvl6pPr>
            <a:lvl7pPr>
              <a:defRPr sz="1475"/>
            </a:lvl7pPr>
            <a:lvl8pPr>
              <a:defRPr sz="1475"/>
            </a:lvl8pPr>
            <a:lvl9pPr>
              <a:defRPr sz="1475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9684560" y="1481669"/>
            <a:ext cx="8414450" cy="4190706"/>
          </a:xfrm>
        </p:spPr>
        <p:txBody>
          <a:bodyPr/>
          <a:lstStyle>
            <a:lvl1pPr>
              <a:defRPr sz="2292"/>
            </a:lvl1pPr>
            <a:lvl2pPr>
              <a:defRPr sz="1965"/>
            </a:lvl2pPr>
            <a:lvl3pPr>
              <a:defRPr sz="1636"/>
            </a:lvl3pPr>
            <a:lvl4pPr>
              <a:defRPr sz="1475"/>
            </a:lvl4pPr>
            <a:lvl5pPr>
              <a:defRPr sz="1475"/>
            </a:lvl5pPr>
            <a:lvl6pPr>
              <a:defRPr sz="1475"/>
            </a:lvl6pPr>
            <a:lvl7pPr>
              <a:defRPr sz="1475"/>
            </a:lvl7pPr>
            <a:lvl8pPr>
              <a:defRPr sz="1475"/>
            </a:lvl8pPr>
            <a:lvl9pPr>
              <a:defRPr sz="1475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871D2-136F-9F48-BF93-010D5731BCB0}" type="datetimeFigureOut">
              <a:rPr lang="fr-FR" smtClean="0"/>
              <a:t>15/09/2025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CE5A9-57FF-7D4E-BC4F-AB891F8479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44524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52580" y="1421402"/>
            <a:ext cx="8417760" cy="592372"/>
          </a:xfrm>
        </p:spPr>
        <p:txBody>
          <a:bodyPr anchor="b"/>
          <a:lstStyle>
            <a:lvl1pPr marL="0" indent="0">
              <a:buNone/>
              <a:defRPr sz="1965" b="1"/>
            </a:lvl1pPr>
            <a:lvl2pPr marL="374341" indent="0">
              <a:buNone/>
              <a:defRPr sz="1636" b="1"/>
            </a:lvl2pPr>
            <a:lvl3pPr marL="748679" indent="0">
              <a:buNone/>
              <a:defRPr sz="1475" b="1"/>
            </a:lvl3pPr>
            <a:lvl4pPr marL="1123021" indent="0">
              <a:buNone/>
              <a:defRPr sz="1309" b="1"/>
            </a:lvl4pPr>
            <a:lvl5pPr marL="1497361" indent="0">
              <a:buNone/>
              <a:defRPr sz="1309" b="1"/>
            </a:lvl5pPr>
            <a:lvl6pPr marL="1871701" indent="0">
              <a:buNone/>
              <a:defRPr sz="1309" b="1"/>
            </a:lvl6pPr>
            <a:lvl7pPr marL="2246040" indent="0">
              <a:buNone/>
              <a:defRPr sz="1309" b="1"/>
            </a:lvl7pPr>
            <a:lvl8pPr marL="2620379" indent="0">
              <a:buNone/>
              <a:defRPr sz="1309" b="1"/>
            </a:lvl8pPr>
            <a:lvl9pPr marL="2994720" indent="0">
              <a:buNone/>
              <a:defRPr sz="1309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952580" y="2013776"/>
            <a:ext cx="8417760" cy="3658601"/>
          </a:xfrm>
        </p:spPr>
        <p:txBody>
          <a:bodyPr/>
          <a:lstStyle>
            <a:lvl1pPr>
              <a:defRPr sz="1965"/>
            </a:lvl1pPr>
            <a:lvl2pPr>
              <a:defRPr sz="1636"/>
            </a:lvl2pPr>
            <a:lvl3pPr>
              <a:defRPr sz="1475"/>
            </a:lvl3pPr>
            <a:lvl4pPr>
              <a:defRPr sz="1309"/>
            </a:lvl4pPr>
            <a:lvl5pPr>
              <a:defRPr sz="1309"/>
            </a:lvl5pPr>
            <a:lvl6pPr>
              <a:defRPr sz="1309"/>
            </a:lvl6pPr>
            <a:lvl7pPr>
              <a:defRPr sz="1309"/>
            </a:lvl7pPr>
            <a:lvl8pPr>
              <a:defRPr sz="1309"/>
            </a:lvl8pPr>
            <a:lvl9pPr>
              <a:defRPr sz="1309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9677943" y="1421402"/>
            <a:ext cx="8421067" cy="592372"/>
          </a:xfrm>
        </p:spPr>
        <p:txBody>
          <a:bodyPr anchor="b"/>
          <a:lstStyle>
            <a:lvl1pPr marL="0" indent="0">
              <a:buNone/>
              <a:defRPr sz="1965" b="1"/>
            </a:lvl1pPr>
            <a:lvl2pPr marL="374341" indent="0">
              <a:buNone/>
              <a:defRPr sz="1636" b="1"/>
            </a:lvl2pPr>
            <a:lvl3pPr marL="748679" indent="0">
              <a:buNone/>
              <a:defRPr sz="1475" b="1"/>
            </a:lvl3pPr>
            <a:lvl4pPr marL="1123021" indent="0">
              <a:buNone/>
              <a:defRPr sz="1309" b="1"/>
            </a:lvl4pPr>
            <a:lvl5pPr marL="1497361" indent="0">
              <a:buNone/>
              <a:defRPr sz="1309" b="1"/>
            </a:lvl5pPr>
            <a:lvl6pPr marL="1871701" indent="0">
              <a:buNone/>
              <a:defRPr sz="1309" b="1"/>
            </a:lvl6pPr>
            <a:lvl7pPr marL="2246040" indent="0">
              <a:buNone/>
              <a:defRPr sz="1309" b="1"/>
            </a:lvl7pPr>
            <a:lvl8pPr marL="2620379" indent="0">
              <a:buNone/>
              <a:defRPr sz="1309" b="1"/>
            </a:lvl8pPr>
            <a:lvl9pPr marL="2994720" indent="0">
              <a:buNone/>
              <a:defRPr sz="1309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9677943" y="2013776"/>
            <a:ext cx="8421067" cy="3658601"/>
          </a:xfrm>
        </p:spPr>
        <p:txBody>
          <a:bodyPr/>
          <a:lstStyle>
            <a:lvl1pPr>
              <a:defRPr sz="1965"/>
            </a:lvl1pPr>
            <a:lvl2pPr>
              <a:defRPr sz="1636"/>
            </a:lvl2pPr>
            <a:lvl3pPr>
              <a:defRPr sz="1475"/>
            </a:lvl3pPr>
            <a:lvl4pPr>
              <a:defRPr sz="1309"/>
            </a:lvl4pPr>
            <a:lvl5pPr>
              <a:defRPr sz="1309"/>
            </a:lvl5pPr>
            <a:lvl6pPr>
              <a:defRPr sz="1309"/>
            </a:lvl6pPr>
            <a:lvl7pPr>
              <a:defRPr sz="1309"/>
            </a:lvl7pPr>
            <a:lvl8pPr>
              <a:defRPr sz="1309"/>
            </a:lvl8pPr>
            <a:lvl9pPr>
              <a:defRPr sz="1309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871D2-136F-9F48-BF93-010D5731BCB0}" type="datetimeFigureOut">
              <a:rPr lang="fr-FR" smtClean="0"/>
              <a:t>15/09/2025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CE5A9-57FF-7D4E-BC4F-AB891F8479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565850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871D2-136F-9F48-BF93-010D5731BCB0}" type="datetimeFigureOut">
              <a:rPr lang="fr-FR" smtClean="0"/>
              <a:t>15/09/2025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CE5A9-57FF-7D4E-BC4F-AB891F8479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244362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871D2-136F-9F48-BF93-010D5731BCB0}" type="datetimeFigureOut">
              <a:rPr lang="fr-FR" smtClean="0"/>
              <a:t>15/09/2025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CE5A9-57FF-7D4E-BC4F-AB891F8479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808391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52583" y="252826"/>
            <a:ext cx="6267841" cy="1075971"/>
          </a:xfrm>
        </p:spPr>
        <p:txBody>
          <a:bodyPr anchor="b"/>
          <a:lstStyle>
            <a:lvl1pPr algn="l">
              <a:defRPr sz="1636" b="1"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7448644" y="252826"/>
            <a:ext cx="10650366" cy="5419550"/>
          </a:xfrm>
        </p:spPr>
        <p:txBody>
          <a:bodyPr/>
          <a:lstStyle>
            <a:lvl1pPr>
              <a:defRPr sz="2621"/>
            </a:lvl1pPr>
            <a:lvl2pPr>
              <a:defRPr sz="2292"/>
            </a:lvl2pPr>
            <a:lvl3pPr>
              <a:defRPr sz="1965"/>
            </a:lvl3pPr>
            <a:lvl4pPr>
              <a:defRPr sz="1636"/>
            </a:lvl4pPr>
            <a:lvl5pPr>
              <a:defRPr sz="1636"/>
            </a:lvl5pPr>
            <a:lvl6pPr>
              <a:defRPr sz="1636"/>
            </a:lvl6pPr>
            <a:lvl7pPr>
              <a:defRPr sz="1636"/>
            </a:lvl7pPr>
            <a:lvl8pPr>
              <a:defRPr sz="1636"/>
            </a:lvl8pPr>
            <a:lvl9pPr>
              <a:defRPr sz="1636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952583" y="1328801"/>
            <a:ext cx="6267841" cy="4343575"/>
          </a:xfrm>
        </p:spPr>
        <p:txBody>
          <a:bodyPr/>
          <a:lstStyle>
            <a:lvl1pPr marL="0" indent="0">
              <a:buNone/>
              <a:defRPr sz="1146"/>
            </a:lvl1pPr>
            <a:lvl2pPr marL="374341" indent="0">
              <a:buNone/>
              <a:defRPr sz="981"/>
            </a:lvl2pPr>
            <a:lvl3pPr marL="748679" indent="0">
              <a:buNone/>
              <a:defRPr sz="819"/>
            </a:lvl3pPr>
            <a:lvl4pPr marL="1123021" indent="0">
              <a:buNone/>
              <a:defRPr sz="737"/>
            </a:lvl4pPr>
            <a:lvl5pPr marL="1497361" indent="0">
              <a:buNone/>
              <a:defRPr sz="737"/>
            </a:lvl5pPr>
            <a:lvl6pPr marL="1871701" indent="0">
              <a:buNone/>
              <a:defRPr sz="737"/>
            </a:lvl6pPr>
            <a:lvl7pPr marL="2246040" indent="0">
              <a:buNone/>
              <a:defRPr sz="737"/>
            </a:lvl7pPr>
            <a:lvl8pPr marL="2620379" indent="0">
              <a:buNone/>
              <a:defRPr sz="737"/>
            </a:lvl8pPr>
            <a:lvl9pPr marL="2994720" indent="0">
              <a:buNone/>
              <a:defRPr sz="737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871D2-136F-9F48-BF93-010D5731BCB0}" type="datetimeFigureOut">
              <a:rPr lang="fr-FR" smtClean="0"/>
              <a:t>15/09/2025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CE5A9-57FF-7D4E-BC4F-AB891F8479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20206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734247" y="4445003"/>
            <a:ext cx="11430953" cy="524757"/>
          </a:xfrm>
        </p:spPr>
        <p:txBody>
          <a:bodyPr anchor="b"/>
          <a:lstStyle>
            <a:lvl1pPr algn="l">
              <a:defRPr sz="1636" b="1"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3734247" y="567384"/>
            <a:ext cx="11430953" cy="3810001"/>
          </a:xfrm>
        </p:spPr>
        <p:txBody>
          <a:bodyPr/>
          <a:lstStyle>
            <a:lvl1pPr marL="0" indent="0">
              <a:buNone/>
              <a:defRPr sz="2621"/>
            </a:lvl1pPr>
            <a:lvl2pPr marL="374341" indent="0">
              <a:buNone/>
              <a:defRPr sz="2292"/>
            </a:lvl2pPr>
            <a:lvl3pPr marL="748679" indent="0">
              <a:buNone/>
              <a:defRPr sz="1965"/>
            </a:lvl3pPr>
            <a:lvl4pPr marL="1123021" indent="0">
              <a:buNone/>
              <a:defRPr sz="1636"/>
            </a:lvl4pPr>
            <a:lvl5pPr marL="1497361" indent="0">
              <a:buNone/>
              <a:defRPr sz="1636"/>
            </a:lvl5pPr>
            <a:lvl6pPr marL="1871701" indent="0">
              <a:buNone/>
              <a:defRPr sz="1636"/>
            </a:lvl6pPr>
            <a:lvl7pPr marL="2246040" indent="0">
              <a:buNone/>
              <a:defRPr sz="1636"/>
            </a:lvl7pPr>
            <a:lvl8pPr marL="2620379" indent="0">
              <a:buNone/>
              <a:defRPr sz="1636"/>
            </a:lvl8pPr>
            <a:lvl9pPr marL="2994720" indent="0">
              <a:buNone/>
              <a:defRPr sz="1636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3734247" y="4969760"/>
            <a:ext cx="11430953" cy="745241"/>
          </a:xfrm>
        </p:spPr>
        <p:txBody>
          <a:bodyPr/>
          <a:lstStyle>
            <a:lvl1pPr marL="0" indent="0">
              <a:buNone/>
              <a:defRPr sz="1146"/>
            </a:lvl1pPr>
            <a:lvl2pPr marL="374341" indent="0">
              <a:buNone/>
              <a:defRPr sz="981"/>
            </a:lvl2pPr>
            <a:lvl3pPr marL="748679" indent="0">
              <a:buNone/>
              <a:defRPr sz="819"/>
            </a:lvl3pPr>
            <a:lvl4pPr marL="1123021" indent="0">
              <a:buNone/>
              <a:defRPr sz="737"/>
            </a:lvl4pPr>
            <a:lvl5pPr marL="1497361" indent="0">
              <a:buNone/>
              <a:defRPr sz="737"/>
            </a:lvl5pPr>
            <a:lvl6pPr marL="1871701" indent="0">
              <a:buNone/>
              <a:defRPr sz="737"/>
            </a:lvl6pPr>
            <a:lvl7pPr marL="2246040" indent="0">
              <a:buNone/>
              <a:defRPr sz="737"/>
            </a:lvl7pPr>
            <a:lvl8pPr marL="2620379" indent="0">
              <a:buNone/>
              <a:defRPr sz="737"/>
            </a:lvl8pPr>
            <a:lvl9pPr marL="2994720" indent="0">
              <a:buNone/>
              <a:defRPr sz="737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871D2-136F-9F48-BF93-010D5731BCB0}" type="datetimeFigureOut">
              <a:rPr lang="fr-FR" smtClean="0"/>
              <a:t>15/09/2025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CE5A9-57FF-7D4E-BC4F-AB891F8479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69831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952584" y="254295"/>
            <a:ext cx="17146429" cy="10583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52584" y="1481669"/>
            <a:ext cx="17146429" cy="419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952579" y="5885510"/>
            <a:ext cx="4445372" cy="338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8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B871D2-136F-9F48-BF93-010D5731BCB0}" type="datetimeFigureOut">
              <a:rPr lang="fr-FR" smtClean="0"/>
              <a:t>15/09/2025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6509296" y="5885510"/>
            <a:ext cx="6033003" cy="338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8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13653639" y="5885510"/>
            <a:ext cx="4445372" cy="338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8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ACE5A9-57FF-7D4E-BC4F-AB891F8479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80093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374341" rtl="0" eaLnBrk="1" latinLnBrk="0" hangingPunct="1">
        <a:spcBef>
          <a:spcPct val="0"/>
        </a:spcBef>
        <a:buNone/>
        <a:defRPr sz="360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80755" indent="-280755" algn="l" defTabSz="374341" rtl="0" eaLnBrk="1" latinLnBrk="0" hangingPunct="1">
        <a:spcBef>
          <a:spcPct val="20000"/>
        </a:spcBef>
        <a:buFont typeface="Arial"/>
        <a:buChar char="•"/>
        <a:defRPr sz="2621" kern="1200">
          <a:solidFill>
            <a:schemeClr val="tx1"/>
          </a:solidFill>
          <a:latin typeface="+mn-lt"/>
          <a:ea typeface="+mn-ea"/>
          <a:cs typeface="+mn-cs"/>
        </a:defRPr>
      </a:lvl1pPr>
      <a:lvl2pPr marL="608304" indent="-233962" algn="l" defTabSz="374341" rtl="0" eaLnBrk="1" latinLnBrk="0" hangingPunct="1">
        <a:spcBef>
          <a:spcPct val="20000"/>
        </a:spcBef>
        <a:buFont typeface="Arial"/>
        <a:buChar char="–"/>
        <a:defRPr sz="2292" kern="1200">
          <a:solidFill>
            <a:schemeClr val="tx1"/>
          </a:solidFill>
          <a:latin typeface="+mn-lt"/>
          <a:ea typeface="+mn-ea"/>
          <a:cs typeface="+mn-cs"/>
        </a:defRPr>
      </a:lvl2pPr>
      <a:lvl3pPr marL="935850" indent="-187171" algn="l" defTabSz="374341" rtl="0" eaLnBrk="1" latinLnBrk="0" hangingPunct="1">
        <a:spcBef>
          <a:spcPct val="20000"/>
        </a:spcBef>
        <a:buFont typeface="Arial"/>
        <a:buChar char="•"/>
        <a:defRPr sz="1965" kern="1200">
          <a:solidFill>
            <a:schemeClr val="tx1"/>
          </a:solidFill>
          <a:latin typeface="+mn-lt"/>
          <a:ea typeface="+mn-ea"/>
          <a:cs typeface="+mn-cs"/>
        </a:defRPr>
      </a:lvl3pPr>
      <a:lvl4pPr marL="1310190" indent="-187171" algn="l" defTabSz="374341" rtl="0" eaLnBrk="1" latinLnBrk="0" hangingPunct="1">
        <a:spcBef>
          <a:spcPct val="20000"/>
        </a:spcBef>
        <a:buFont typeface="Arial"/>
        <a:buChar char="–"/>
        <a:defRPr sz="1636" kern="1200">
          <a:solidFill>
            <a:schemeClr val="tx1"/>
          </a:solidFill>
          <a:latin typeface="+mn-lt"/>
          <a:ea typeface="+mn-ea"/>
          <a:cs typeface="+mn-cs"/>
        </a:defRPr>
      </a:lvl4pPr>
      <a:lvl5pPr marL="1684528" indent="-187171" algn="l" defTabSz="374341" rtl="0" eaLnBrk="1" latinLnBrk="0" hangingPunct="1">
        <a:spcBef>
          <a:spcPct val="20000"/>
        </a:spcBef>
        <a:buFont typeface="Arial"/>
        <a:buChar char="»"/>
        <a:defRPr sz="1636" kern="1200">
          <a:solidFill>
            <a:schemeClr val="tx1"/>
          </a:solidFill>
          <a:latin typeface="+mn-lt"/>
          <a:ea typeface="+mn-ea"/>
          <a:cs typeface="+mn-cs"/>
        </a:defRPr>
      </a:lvl5pPr>
      <a:lvl6pPr marL="2058870" indent="-187171" algn="l" defTabSz="374341" rtl="0" eaLnBrk="1" latinLnBrk="0" hangingPunct="1">
        <a:spcBef>
          <a:spcPct val="20000"/>
        </a:spcBef>
        <a:buFont typeface="Arial"/>
        <a:buChar char="•"/>
        <a:defRPr sz="1636" kern="1200">
          <a:solidFill>
            <a:schemeClr val="tx1"/>
          </a:solidFill>
          <a:latin typeface="+mn-lt"/>
          <a:ea typeface="+mn-ea"/>
          <a:cs typeface="+mn-cs"/>
        </a:defRPr>
      </a:lvl6pPr>
      <a:lvl7pPr marL="2433211" indent="-187171" algn="l" defTabSz="374341" rtl="0" eaLnBrk="1" latinLnBrk="0" hangingPunct="1">
        <a:spcBef>
          <a:spcPct val="20000"/>
        </a:spcBef>
        <a:buFont typeface="Arial"/>
        <a:buChar char="•"/>
        <a:defRPr sz="1636" kern="1200">
          <a:solidFill>
            <a:schemeClr val="tx1"/>
          </a:solidFill>
          <a:latin typeface="+mn-lt"/>
          <a:ea typeface="+mn-ea"/>
          <a:cs typeface="+mn-cs"/>
        </a:defRPr>
      </a:lvl7pPr>
      <a:lvl8pPr marL="2807549" indent="-187171" algn="l" defTabSz="374341" rtl="0" eaLnBrk="1" latinLnBrk="0" hangingPunct="1">
        <a:spcBef>
          <a:spcPct val="20000"/>
        </a:spcBef>
        <a:buFont typeface="Arial"/>
        <a:buChar char="•"/>
        <a:defRPr sz="1636" kern="1200">
          <a:solidFill>
            <a:schemeClr val="tx1"/>
          </a:solidFill>
          <a:latin typeface="+mn-lt"/>
          <a:ea typeface="+mn-ea"/>
          <a:cs typeface="+mn-cs"/>
        </a:defRPr>
      </a:lvl8pPr>
      <a:lvl9pPr marL="3181889" indent="-187171" algn="l" defTabSz="374341" rtl="0" eaLnBrk="1" latinLnBrk="0" hangingPunct="1">
        <a:spcBef>
          <a:spcPct val="20000"/>
        </a:spcBef>
        <a:buFont typeface="Arial"/>
        <a:buChar char="•"/>
        <a:defRPr sz="163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74341" rtl="0" eaLnBrk="1" latinLnBrk="0" hangingPunct="1">
        <a:defRPr sz="1475" kern="1200">
          <a:solidFill>
            <a:schemeClr val="tx1"/>
          </a:solidFill>
          <a:latin typeface="+mn-lt"/>
          <a:ea typeface="+mn-ea"/>
          <a:cs typeface="+mn-cs"/>
        </a:defRPr>
      </a:lvl1pPr>
      <a:lvl2pPr marL="374341" algn="l" defTabSz="374341" rtl="0" eaLnBrk="1" latinLnBrk="0" hangingPunct="1">
        <a:defRPr sz="1475" kern="1200">
          <a:solidFill>
            <a:schemeClr val="tx1"/>
          </a:solidFill>
          <a:latin typeface="+mn-lt"/>
          <a:ea typeface="+mn-ea"/>
          <a:cs typeface="+mn-cs"/>
        </a:defRPr>
      </a:lvl2pPr>
      <a:lvl3pPr marL="748679" algn="l" defTabSz="374341" rtl="0" eaLnBrk="1" latinLnBrk="0" hangingPunct="1">
        <a:defRPr sz="1475" kern="1200">
          <a:solidFill>
            <a:schemeClr val="tx1"/>
          </a:solidFill>
          <a:latin typeface="+mn-lt"/>
          <a:ea typeface="+mn-ea"/>
          <a:cs typeface="+mn-cs"/>
        </a:defRPr>
      </a:lvl3pPr>
      <a:lvl4pPr marL="1123021" algn="l" defTabSz="374341" rtl="0" eaLnBrk="1" latinLnBrk="0" hangingPunct="1">
        <a:defRPr sz="1475" kern="1200">
          <a:solidFill>
            <a:schemeClr val="tx1"/>
          </a:solidFill>
          <a:latin typeface="+mn-lt"/>
          <a:ea typeface="+mn-ea"/>
          <a:cs typeface="+mn-cs"/>
        </a:defRPr>
      </a:lvl4pPr>
      <a:lvl5pPr marL="1497361" algn="l" defTabSz="374341" rtl="0" eaLnBrk="1" latinLnBrk="0" hangingPunct="1">
        <a:defRPr sz="1475" kern="1200">
          <a:solidFill>
            <a:schemeClr val="tx1"/>
          </a:solidFill>
          <a:latin typeface="+mn-lt"/>
          <a:ea typeface="+mn-ea"/>
          <a:cs typeface="+mn-cs"/>
        </a:defRPr>
      </a:lvl5pPr>
      <a:lvl6pPr marL="1871701" algn="l" defTabSz="374341" rtl="0" eaLnBrk="1" latinLnBrk="0" hangingPunct="1">
        <a:defRPr sz="1475" kern="1200">
          <a:solidFill>
            <a:schemeClr val="tx1"/>
          </a:solidFill>
          <a:latin typeface="+mn-lt"/>
          <a:ea typeface="+mn-ea"/>
          <a:cs typeface="+mn-cs"/>
        </a:defRPr>
      </a:lvl6pPr>
      <a:lvl7pPr marL="2246040" algn="l" defTabSz="374341" rtl="0" eaLnBrk="1" latinLnBrk="0" hangingPunct="1">
        <a:defRPr sz="1475" kern="1200">
          <a:solidFill>
            <a:schemeClr val="tx1"/>
          </a:solidFill>
          <a:latin typeface="+mn-lt"/>
          <a:ea typeface="+mn-ea"/>
          <a:cs typeface="+mn-cs"/>
        </a:defRPr>
      </a:lvl7pPr>
      <a:lvl8pPr marL="2620379" algn="l" defTabSz="374341" rtl="0" eaLnBrk="1" latinLnBrk="0" hangingPunct="1">
        <a:defRPr sz="1475" kern="1200">
          <a:solidFill>
            <a:schemeClr val="tx1"/>
          </a:solidFill>
          <a:latin typeface="+mn-lt"/>
          <a:ea typeface="+mn-ea"/>
          <a:cs typeface="+mn-cs"/>
        </a:defRPr>
      </a:lvl8pPr>
      <a:lvl9pPr marL="2994720" algn="l" defTabSz="374341" rtl="0" eaLnBrk="1" latinLnBrk="0" hangingPunct="1">
        <a:defRPr sz="14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9ECB62A-CA85-6943-8995-9824BC49338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-1161186" y="-427301"/>
            <a:ext cx="21613806" cy="7204602"/>
          </a:xfrm>
          <a:prstGeom prst="rect">
            <a:avLst/>
          </a:prstGeom>
        </p:spPr>
      </p:pic>
      <p:grpSp>
        <p:nvGrpSpPr>
          <p:cNvPr id="2" name="Groupe 1">
            <a:extLst>
              <a:ext uri="{FF2B5EF4-FFF2-40B4-BE49-F238E27FC236}">
                <a16:creationId xmlns:a16="http://schemas.microsoft.com/office/drawing/2014/main" id="{6FE60F6F-98BC-4B49-A475-C38A58424060}"/>
              </a:ext>
            </a:extLst>
          </p:cNvPr>
          <p:cNvGrpSpPr/>
          <p:nvPr/>
        </p:nvGrpSpPr>
        <p:grpSpPr>
          <a:xfrm>
            <a:off x="10671330" y="2608325"/>
            <a:ext cx="8614083" cy="1821662"/>
            <a:chOff x="11180996" y="2508934"/>
            <a:chExt cx="8614083" cy="1821662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5F1CBBC-FE0B-0444-825C-3E386C3AA263}"/>
                </a:ext>
              </a:extLst>
            </p:cNvPr>
            <p:cNvSpPr/>
            <p:nvPr/>
          </p:nvSpPr>
          <p:spPr>
            <a:xfrm>
              <a:off x="11180996" y="2508934"/>
              <a:ext cx="4644546" cy="1725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ZoneTexte 11">
              <a:extLst>
                <a:ext uri="{FF2B5EF4-FFF2-40B4-BE49-F238E27FC236}">
                  <a16:creationId xmlns:a16="http://schemas.microsoft.com/office/drawing/2014/main" id="{8AB065B0-B573-114D-942C-3E2C7125DF1D}"/>
                </a:ext>
              </a:extLst>
            </p:cNvPr>
            <p:cNvSpPr txBox="1"/>
            <p:nvPr/>
          </p:nvSpPr>
          <p:spPr>
            <a:xfrm>
              <a:off x="11588885" y="3067111"/>
              <a:ext cx="3828767" cy="74610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fr-FR" sz="3600" b="1" dirty="0">
                  <a:solidFill>
                    <a:schemeClr val="bg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Votre logo</a:t>
              </a:r>
              <a:endParaRPr lang="fr-FR" sz="3600" b="1" kern="10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7195333E-9D46-BF4C-90C0-F9CFA52175F2}"/>
                </a:ext>
              </a:extLst>
            </p:cNvPr>
            <p:cNvSpPr txBox="1"/>
            <p:nvPr/>
          </p:nvSpPr>
          <p:spPr>
            <a:xfrm>
              <a:off x="16083529" y="3024581"/>
              <a:ext cx="3711550" cy="130601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fr-FR" sz="3600" b="1" dirty="0">
                  <a:solidFill>
                    <a:srgbClr val="00496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  Stand XX</a:t>
              </a:r>
              <a:endParaRPr lang="fr-FR" sz="3600" b="1" kern="1000" dirty="0">
                <a:solidFill>
                  <a:srgbClr val="00496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842568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</TotalTime>
  <Words>5</Words>
  <Application>Microsoft Macintosh PowerPoint</Application>
  <PresentationFormat>Personnalisé</PresentationFormat>
  <Paragraphs>2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4" baseType="lpstr">
      <vt:lpstr>Arial</vt:lpstr>
      <vt:lpstr>Calibri</vt:lpstr>
      <vt:lpstr>Thème Office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PAO1</dc:creator>
  <cp:lastModifiedBy>Filipe DOS SANTOS</cp:lastModifiedBy>
  <cp:revision>30</cp:revision>
  <dcterms:created xsi:type="dcterms:W3CDTF">2018-09-10T14:12:52Z</dcterms:created>
  <dcterms:modified xsi:type="dcterms:W3CDTF">2025-09-15T10:36:10Z</dcterms:modified>
</cp:coreProperties>
</file>