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3716000" cy="13716000"/>
  <p:notesSz cx="6858000" cy="9144000"/>
  <p:defaultTextStyle>
    <a:defPPr>
      <a:defRPr lang="fr-FR"/>
    </a:defPPr>
    <a:lvl1pPr marL="0" algn="l" defTabSz="979895" rtl="0" eaLnBrk="1" latinLnBrk="0" hangingPunct="1">
      <a:defRPr sz="3858" kern="1200">
        <a:solidFill>
          <a:schemeClr val="tx1"/>
        </a:solidFill>
        <a:latin typeface="+mn-lt"/>
        <a:ea typeface="+mn-ea"/>
        <a:cs typeface="+mn-cs"/>
      </a:defRPr>
    </a:lvl1pPr>
    <a:lvl2pPr marL="979895" algn="l" defTabSz="979895" rtl="0" eaLnBrk="1" latinLnBrk="0" hangingPunct="1">
      <a:defRPr sz="3858" kern="1200">
        <a:solidFill>
          <a:schemeClr val="tx1"/>
        </a:solidFill>
        <a:latin typeface="+mn-lt"/>
        <a:ea typeface="+mn-ea"/>
        <a:cs typeface="+mn-cs"/>
      </a:defRPr>
    </a:lvl2pPr>
    <a:lvl3pPr marL="1959791" algn="l" defTabSz="979895" rtl="0" eaLnBrk="1" latinLnBrk="0" hangingPunct="1">
      <a:defRPr sz="3858" kern="1200">
        <a:solidFill>
          <a:schemeClr val="tx1"/>
        </a:solidFill>
        <a:latin typeface="+mn-lt"/>
        <a:ea typeface="+mn-ea"/>
        <a:cs typeface="+mn-cs"/>
      </a:defRPr>
    </a:lvl3pPr>
    <a:lvl4pPr marL="2939686" algn="l" defTabSz="979895" rtl="0" eaLnBrk="1" latinLnBrk="0" hangingPunct="1">
      <a:defRPr sz="3858" kern="1200">
        <a:solidFill>
          <a:schemeClr val="tx1"/>
        </a:solidFill>
        <a:latin typeface="+mn-lt"/>
        <a:ea typeface="+mn-ea"/>
        <a:cs typeface="+mn-cs"/>
      </a:defRPr>
    </a:lvl4pPr>
    <a:lvl5pPr marL="3919582" algn="l" defTabSz="979895" rtl="0" eaLnBrk="1" latinLnBrk="0" hangingPunct="1">
      <a:defRPr sz="3858" kern="1200">
        <a:solidFill>
          <a:schemeClr val="tx1"/>
        </a:solidFill>
        <a:latin typeface="+mn-lt"/>
        <a:ea typeface="+mn-ea"/>
        <a:cs typeface="+mn-cs"/>
      </a:defRPr>
    </a:lvl5pPr>
    <a:lvl6pPr marL="4899477" algn="l" defTabSz="979895" rtl="0" eaLnBrk="1" latinLnBrk="0" hangingPunct="1">
      <a:defRPr sz="3858" kern="1200">
        <a:solidFill>
          <a:schemeClr val="tx1"/>
        </a:solidFill>
        <a:latin typeface="+mn-lt"/>
        <a:ea typeface="+mn-ea"/>
        <a:cs typeface="+mn-cs"/>
      </a:defRPr>
    </a:lvl6pPr>
    <a:lvl7pPr marL="5879373" algn="l" defTabSz="979895" rtl="0" eaLnBrk="1" latinLnBrk="0" hangingPunct="1">
      <a:defRPr sz="3858" kern="1200">
        <a:solidFill>
          <a:schemeClr val="tx1"/>
        </a:solidFill>
        <a:latin typeface="+mn-lt"/>
        <a:ea typeface="+mn-ea"/>
        <a:cs typeface="+mn-cs"/>
      </a:defRPr>
    </a:lvl7pPr>
    <a:lvl8pPr marL="6859268" algn="l" defTabSz="979895" rtl="0" eaLnBrk="1" latinLnBrk="0" hangingPunct="1">
      <a:defRPr sz="3858" kern="1200">
        <a:solidFill>
          <a:schemeClr val="tx1"/>
        </a:solidFill>
        <a:latin typeface="+mn-lt"/>
        <a:ea typeface="+mn-ea"/>
        <a:cs typeface="+mn-cs"/>
      </a:defRPr>
    </a:lvl8pPr>
    <a:lvl9pPr marL="7839164" algn="l" defTabSz="979895" rtl="0" eaLnBrk="1" latinLnBrk="0" hangingPunct="1">
      <a:defRPr sz="385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5" userDrawn="1">
          <p15:clr>
            <a:srgbClr val="A4A3A4"/>
          </p15:clr>
        </p15:guide>
        <p15:guide id="2" pos="43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96B"/>
    <a:srgbClr val="01C4B9"/>
    <a:srgbClr val="E105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 autoAdjust="0"/>
    <p:restoredTop sz="94694" autoAdjust="0"/>
  </p:normalViewPr>
  <p:slideViewPr>
    <p:cSldViewPr snapToGrid="0" snapToObjects="1">
      <p:cViewPr varScale="1">
        <p:scale>
          <a:sx n="60" d="100"/>
          <a:sy n="60" d="100"/>
        </p:scale>
        <p:origin x="2576" y="208"/>
      </p:cViewPr>
      <p:guideLst>
        <p:guide orient="horz" pos="4325"/>
        <p:guide pos="43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28701" y="4260850"/>
            <a:ext cx="11658600" cy="2940052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057400" y="7772407"/>
            <a:ext cx="9601201" cy="35051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126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25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3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850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563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276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988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701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6952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3786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9944102" y="549283"/>
            <a:ext cx="3086100" cy="11703046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85802" y="549283"/>
            <a:ext cx="9029699" cy="11703046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4094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423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471" y="8813808"/>
            <a:ext cx="11658600" cy="2724149"/>
          </a:xfrm>
        </p:spPr>
        <p:txBody>
          <a:bodyPr anchor="t"/>
          <a:lstStyle>
            <a:lvl1pPr algn="l">
              <a:defRPr sz="6237" b="1" cap="all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83471" y="5813432"/>
            <a:ext cx="11658600" cy="3000371"/>
          </a:xfrm>
        </p:spPr>
        <p:txBody>
          <a:bodyPr anchor="b"/>
          <a:lstStyle>
            <a:lvl1pPr marL="0" indent="0">
              <a:buNone/>
              <a:defRPr sz="3115">
                <a:solidFill>
                  <a:schemeClr val="tx1">
                    <a:tint val="75000"/>
                  </a:schemeClr>
                </a:solidFill>
              </a:defRPr>
            </a:lvl1pPr>
            <a:lvl2pPr marL="712698" indent="0">
              <a:buNone/>
              <a:defRPr sz="2808">
                <a:solidFill>
                  <a:schemeClr val="tx1">
                    <a:tint val="75000"/>
                  </a:schemeClr>
                </a:solidFill>
              </a:defRPr>
            </a:lvl2pPr>
            <a:lvl3pPr marL="1425391" indent="0">
              <a:buNone/>
              <a:defRPr sz="2495">
                <a:solidFill>
                  <a:schemeClr val="tx1">
                    <a:tint val="75000"/>
                  </a:schemeClr>
                </a:solidFill>
              </a:defRPr>
            </a:lvl3pPr>
            <a:lvl4pPr marL="2138090" indent="0">
              <a:buNone/>
              <a:defRPr sz="2182">
                <a:solidFill>
                  <a:schemeClr val="tx1">
                    <a:tint val="75000"/>
                  </a:schemeClr>
                </a:solidFill>
              </a:defRPr>
            </a:lvl4pPr>
            <a:lvl5pPr marL="2850788" indent="0">
              <a:buNone/>
              <a:defRPr sz="2182">
                <a:solidFill>
                  <a:schemeClr val="tx1">
                    <a:tint val="75000"/>
                  </a:schemeClr>
                </a:solidFill>
              </a:defRPr>
            </a:lvl5pPr>
            <a:lvl6pPr marL="3563482" indent="0">
              <a:buNone/>
              <a:defRPr sz="2182">
                <a:solidFill>
                  <a:schemeClr val="tx1">
                    <a:tint val="75000"/>
                  </a:schemeClr>
                </a:solidFill>
              </a:defRPr>
            </a:lvl6pPr>
            <a:lvl7pPr marL="4276179" indent="0">
              <a:buNone/>
              <a:defRPr sz="2182">
                <a:solidFill>
                  <a:schemeClr val="tx1">
                    <a:tint val="75000"/>
                  </a:schemeClr>
                </a:solidFill>
              </a:defRPr>
            </a:lvl7pPr>
            <a:lvl8pPr marL="4988873" indent="0">
              <a:buNone/>
              <a:defRPr sz="2182">
                <a:solidFill>
                  <a:schemeClr val="tx1">
                    <a:tint val="75000"/>
                  </a:schemeClr>
                </a:solidFill>
              </a:defRPr>
            </a:lvl8pPr>
            <a:lvl9pPr marL="5701573" indent="0">
              <a:buNone/>
              <a:defRPr sz="218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1008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85802" y="3200405"/>
            <a:ext cx="6057899" cy="9051925"/>
          </a:xfrm>
        </p:spPr>
        <p:txBody>
          <a:bodyPr/>
          <a:lstStyle>
            <a:lvl1pPr>
              <a:defRPr sz="4364"/>
            </a:lvl1pPr>
            <a:lvl2pPr>
              <a:defRPr sz="3741"/>
            </a:lvl2pPr>
            <a:lvl3pPr>
              <a:defRPr sz="3115"/>
            </a:lvl3pPr>
            <a:lvl4pPr>
              <a:defRPr sz="2808"/>
            </a:lvl4pPr>
            <a:lvl5pPr>
              <a:defRPr sz="2808"/>
            </a:lvl5pPr>
            <a:lvl6pPr>
              <a:defRPr sz="2808"/>
            </a:lvl6pPr>
            <a:lvl7pPr>
              <a:defRPr sz="2808"/>
            </a:lvl7pPr>
            <a:lvl8pPr>
              <a:defRPr sz="2808"/>
            </a:lvl8pPr>
            <a:lvl9pPr>
              <a:defRPr sz="2808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972300" y="3200405"/>
            <a:ext cx="6057899" cy="9051925"/>
          </a:xfrm>
        </p:spPr>
        <p:txBody>
          <a:bodyPr/>
          <a:lstStyle>
            <a:lvl1pPr>
              <a:defRPr sz="4364"/>
            </a:lvl1pPr>
            <a:lvl2pPr>
              <a:defRPr sz="3741"/>
            </a:lvl2pPr>
            <a:lvl3pPr>
              <a:defRPr sz="3115"/>
            </a:lvl3pPr>
            <a:lvl4pPr>
              <a:defRPr sz="2808"/>
            </a:lvl4pPr>
            <a:lvl5pPr>
              <a:defRPr sz="2808"/>
            </a:lvl5pPr>
            <a:lvl6pPr>
              <a:defRPr sz="2808"/>
            </a:lvl6pPr>
            <a:lvl7pPr>
              <a:defRPr sz="2808"/>
            </a:lvl7pPr>
            <a:lvl8pPr>
              <a:defRPr sz="2808"/>
            </a:lvl8pPr>
            <a:lvl9pPr>
              <a:defRPr sz="2808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4524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1" y="3070227"/>
            <a:ext cx="6060283" cy="1279523"/>
          </a:xfrm>
        </p:spPr>
        <p:txBody>
          <a:bodyPr anchor="b"/>
          <a:lstStyle>
            <a:lvl1pPr marL="0" indent="0">
              <a:buNone/>
              <a:defRPr sz="3741" b="1"/>
            </a:lvl1pPr>
            <a:lvl2pPr marL="712698" indent="0">
              <a:buNone/>
              <a:defRPr sz="3115" b="1"/>
            </a:lvl2pPr>
            <a:lvl3pPr marL="1425391" indent="0">
              <a:buNone/>
              <a:defRPr sz="2808" b="1"/>
            </a:lvl3pPr>
            <a:lvl4pPr marL="2138090" indent="0">
              <a:buNone/>
              <a:defRPr sz="2495" b="1"/>
            </a:lvl4pPr>
            <a:lvl5pPr marL="2850788" indent="0">
              <a:buNone/>
              <a:defRPr sz="2495" b="1"/>
            </a:lvl5pPr>
            <a:lvl6pPr marL="3563482" indent="0">
              <a:buNone/>
              <a:defRPr sz="2495" b="1"/>
            </a:lvl6pPr>
            <a:lvl7pPr marL="4276179" indent="0">
              <a:buNone/>
              <a:defRPr sz="2495" b="1"/>
            </a:lvl7pPr>
            <a:lvl8pPr marL="4988873" indent="0">
              <a:buNone/>
              <a:defRPr sz="2495" b="1"/>
            </a:lvl8pPr>
            <a:lvl9pPr marL="5701573" indent="0">
              <a:buNone/>
              <a:defRPr sz="2495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85801" y="4349756"/>
            <a:ext cx="6060283" cy="7902578"/>
          </a:xfrm>
        </p:spPr>
        <p:txBody>
          <a:bodyPr/>
          <a:lstStyle>
            <a:lvl1pPr>
              <a:defRPr sz="3741"/>
            </a:lvl1pPr>
            <a:lvl2pPr>
              <a:defRPr sz="3115"/>
            </a:lvl2pPr>
            <a:lvl3pPr>
              <a:defRPr sz="2808"/>
            </a:lvl3pPr>
            <a:lvl4pPr>
              <a:defRPr sz="2495"/>
            </a:lvl4pPr>
            <a:lvl5pPr>
              <a:defRPr sz="2495"/>
            </a:lvl5pPr>
            <a:lvl6pPr>
              <a:defRPr sz="2495"/>
            </a:lvl6pPr>
            <a:lvl7pPr>
              <a:defRPr sz="2495"/>
            </a:lvl7pPr>
            <a:lvl8pPr>
              <a:defRPr sz="2495"/>
            </a:lvl8pPr>
            <a:lvl9pPr>
              <a:defRPr sz="249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967538" y="3070227"/>
            <a:ext cx="6062663" cy="1279523"/>
          </a:xfrm>
        </p:spPr>
        <p:txBody>
          <a:bodyPr anchor="b"/>
          <a:lstStyle>
            <a:lvl1pPr marL="0" indent="0">
              <a:buNone/>
              <a:defRPr sz="3741" b="1"/>
            </a:lvl1pPr>
            <a:lvl2pPr marL="712698" indent="0">
              <a:buNone/>
              <a:defRPr sz="3115" b="1"/>
            </a:lvl2pPr>
            <a:lvl3pPr marL="1425391" indent="0">
              <a:buNone/>
              <a:defRPr sz="2808" b="1"/>
            </a:lvl3pPr>
            <a:lvl4pPr marL="2138090" indent="0">
              <a:buNone/>
              <a:defRPr sz="2495" b="1"/>
            </a:lvl4pPr>
            <a:lvl5pPr marL="2850788" indent="0">
              <a:buNone/>
              <a:defRPr sz="2495" b="1"/>
            </a:lvl5pPr>
            <a:lvl6pPr marL="3563482" indent="0">
              <a:buNone/>
              <a:defRPr sz="2495" b="1"/>
            </a:lvl6pPr>
            <a:lvl7pPr marL="4276179" indent="0">
              <a:buNone/>
              <a:defRPr sz="2495" b="1"/>
            </a:lvl7pPr>
            <a:lvl8pPr marL="4988873" indent="0">
              <a:buNone/>
              <a:defRPr sz="2495" b="1"/>
            </a:lvl8pPr>
            <a:lvl9pPr marL="5701573" indent="0">
              <a:buNone/>
              <a:defRPr sz="2495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967538" y="4349756"/>
            <a:ext cx="6062663" cy="7902578"/>
          </a:xfrm>
        </p:spPr>
        <p:txBody>
          <a:bodyPr/>
          <a:lstStyle>
            <a:lvl1pPr>
              <a:defRPr sz="3741"/>
            </a:lvl1pPr>
            <a:lvl2pPr>
              <a:defRPr sz="3115"/>
            </a:lvl2pPr>
            <a:lvl3pPr>
              <a:defRPr sz="2808"/>
            </a:lvl3pPr>
            <a:lvl4pPr>
              <a:defRPr sz="2495"/>
            </a:lvl4pPr>
            <a:lvl5pPr>
              <a:defRPr sz="2495"/>
            </a:lvl5pPr>
            <a:lvl6pPr>
              <a:defRPr sz="2495"/>
            </a:lvl6pPr>
            <a:lvl7pPr>
              <a:defRPr sz="2495"/>
            </a:lvl7pPr>
            <a:lvl8pPr>
              <a:defRPr sz="2495"/>
            </a:lvl8pPr>
            <a:lvl9pPr>
              <a:defRPr sz="249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6585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4436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0839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2" y="546101"/>
            <a:ext cx="4512470" cy="2324098"/>
          </a:xfrm>
        </p:spPr>
        <p:txBody>
          <a:bodyPr anchor="b"/>
          <a:lstStyle>
            <a:lvl1pPr algn="l">
              <a:defRPr sz="3115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62575" y="546103"/>
            <a:ext cx="7667625" cy="11706229"/>
          </a:xfrm>
        </p:spPr>
        <p:txBody>
          <a:bodyPr/>
          <a:lstStyle>
            <a:lvl1pPr>
              <a:defRPr sz="4990"/>
            </a:lvl1pPr>
            <a:lvl2pPr>
              <a:defRPr sz="4364"/>
            </a:lvl2pPr>
            <a:lvl3pPr>
              <a:defRPr sz="3741"/>
            </a:lvl3pPr>
            <a:lvl4pPr>
              <a:defRPr sz="3115"/>
            </a:lvl4pPr>
            <a:lvl5pPr>
              <a:defRPr sz="3115"/>
            </a:lvl5pPr>
            <a:lvl6pPr>
              <a:defRPr sz="3115"/>
            </a:lvl6pPr>
            <a:lvl7pPr>
              <a:defRPr sz="3115"/>
            </a:lvl7pPr>
            <a:lvl8pPr>
              <a:defRPr sz="3115"/>
            </a:lvl8pPr>
            <a:lvl9pPr>
              <a:defRPr sz="311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85802" y="2870207"/>
            <a:ext cx="4512470" cy="9382121"/>
          </a:xfrm>
        </p:spPr>
        <p:txBody>
          <a:bodyPr/>
          <a:lstStyle>
            <a:lvl1pPr marL="0" indent="0">
              <a:buNone/>
              <a:defRPr sz="2182"/>
            </a:lvl1pPr>
            <a:lvl2pPr marL="712698" indent="0">
              <a:buNone/>
              <a:defRPr sz="1869"/>
            </a:lvl2pPr>
            <a:lvl3pPr marL="1425391" indent="0">
              <a:buNone/>
              <a:defRPr sz="1559"/>
            </a:lvl3pPr>
            <a:lvl4pPr marL="2138090" indent="0">
              <a:buNone/>
              <a:defRPr sz="1404"/>
            </a:lvl4pPr>
            <a:lvl5pPr marL="2850788" indent="0">
              <a:buNone/>
              <a:defRPr sz="1404"/>
            </a:lvl5pPr>
            <a:lvl6pPr marL="3563482" indent="0">
              <a:buNone/>
              <a:defRPr sz="1404"/>
            </a:lvl6pPr>
            <a:lvl7pPr marL="4276179" indent="0">
              <a:buNone/>
              <a:defRPr sz="1404"/>
            </a:lvl7pPr>
            <a:lvl8pPr marL="4988873" indent="0">
              <a:buNone/>
              <a:defRPr sz="1404"/>
            </a:lvl8pPr>
            <a:lvl9pPr marL="5701573" indent="0">
              <a:buNone/>
              <a:defRPr sz="1404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020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88432" y="9601204"/>
            <a:ext cx="8229600" cy="1133475"/>
          </a:xfrm>
        </p:spPr>
        <p:txBody>
          <a:bodyPr anchor="b"/>
          <a:lstStyle>
            <a:lvl1pPr algn="l">
              <a:defRPr sz="3115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688432" y="1225552"/>
            <a:ext cx="8229600" cy="8229602"/>
          </a:xfrm>
        </p:spPr>
        <p:txBody>
          <a:bodyPr/>
          <a:lstStyle>
            <a:lvl1pPr marL="0" indent="0">
              <a:buNone/>
              <a:defRPr sz="4990"/>
            </a:lvl1pPr>
            <a:lvl2pPr marL="712698" indent="0">
              <a:buNone/>
              <a:defRPr sz="4364"/>
            </a:lvl2pPr>
            <a:lvl3pPr marL="1425391" indent="0">
              <a:buNone/>
              <a:defRPr sz="3741"/>
            </a:lvl3pPr>
            <a:lvl4pPr marL="2138090" indent="0">
              <a:buNone/>
              <a:defRPr sz="3115"/>
            </a:lvl4pPr>
            <a:lvl5pPr marL="2850788" indent="0">
              <a:buNone/>
              <a:defRPr sz="3115"/>
            </a:lvl5pPr>
            <a:lvl6pPr marL="3563482" indent="0">
              <a:buNone/>
              <a:defRPr sz="3115"/>
            </a:lvl6pPr>
            <a:lvl7pPr marL="4276179" indent="0">
              <a:buNone/>
              <a:defRPr sz="3115"/>
            </a:lvl7pPr>
            <a:lvl8pPr marL="4988873" indent="0">
              <a:buNone/>
              <a:defRPr sz="3115"/>
            </a:lvl8pPr>
            <a:lvl9pPr marL="5701573" indent="0">
              <a:buNone/>
              <a:defRPr sz="3115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688432" y="10734680"/>
            <a:ext cx="8229600" cy="1609720"/>
          </a:xfrm>
        </p:spPr>
        <p:txBody>
          <a:bodyPr/>
          <a:lstStyle>
            <a:lvl1pPr marL="0" indent="0">
              <a:buNone/>
              <a:defRPr sz="2182"/>
            </a:lvl1pPr>
            <a:lvl2pPr marL="712698" indent="0">
              <a:buNone/>
              <a:defRPr sz="1869"/>
            </a:lvl2pPr>
            <a:lvl3pPr marL="1425391" indent="0">
              <a:buNone/>
              <a:defRPr sz="1559"/>
            </a:lvl3pPr>
            <a:lvl4pPr marL="2138090" indent="0">
              <a:buNone/>
              <a:defRPr sz="1404"/>
            </a:lvl4pPr>
            <a:lvl5pPr marL="2850788" indent="0">
              <a:buNone/>
              <a:defRPr sz="1404"/>
            </a:lvl5pPr>
            <a:lvl6pPr marL="3563482" indent="0">
              <a:buNone/>
              <a:defRPr sz="1404"/>
            </a:lvl6pPr>
            <a:lvl7pPr marL="4276179" indent="0">
              <a:buNone/>
              <a:defRPr sz="1404"/>
            </a:lvl7pPr>
            <a:lvl8pPr marL="4988873" indent="0">
              <a:buNone/>
              <a:defRPr sz="1404"/>
            </a:lvl8pPr>
            <a:lvl9pPr marL="5701573" indent="0">
              <a:buNone/>
              <a:defRPr sz="1404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9831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85802" y="549275"/>
            <a:ext cx="12344400" cy="22860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2" y="3200405"/>
            <a:ext cx="12344400" cy="90519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85801" y="12712700"/>
            <a:ext cx="3200401" cy="7302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6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686303" y="12712700"/>
            <a:ext cx="4343400" cy="7302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6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9829802" y="12712700"/>
            <a:ext cx="3200401" cy="7302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6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0093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12698" rtl="0" eaLnBrk="1" latinLnBrk="0" hangingPunct="1">
        <a:spcBef>
          <a:spcPct val="0"/>
        </a:spcBef>
        <a:buNone/>
        <a:defRPr sz="68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4521" indent="-534521" algn="l" defTabSz="712698" rtl="0" eaLnBrk="1" latinLnBrk="0" hangingPunct="1">
        <a:spcBef>
          <a:spcPct val="20000"/>
        </a:spcBef>
        <a:buFont typeface="Arial"/>
        <a:buChar char="•"/>
        <a:defRPr sz="4990" kern="1200">
          <a:solidFill>
            <a:schemeClr val="tx1"/>
          </a:solidFill>
          <a:latin typeface="+mn-lt"/>
          <a:ea typeface="+mn-ea"/>
          <a:cs typeface="+mn-cs"/>
        </a:defRPr>
      </a:lvl1pPr>
      <a:lvl2pPr marL="1158134" indent="-445435" algn="l" defTabSz="712698" rtl="0" eaLnBrk="1" latinLnBrk="0" hangingPunct="1">
        <a:spcBef>
          <a:spcPct val="20000"/>
        </a:spcBef>
        <a:buFont typeface="Arial"/>
        <a:buChar char="–"/>
        <a:defRPr sz="4364" kern="1200">
          <a:solidFill>
            <a:schemeClr val="tx1"/>
          </a:solidFill>
          <a:latin typeface="+mn-lt"/>
          <a:ea typeface="+mn-ea"/>
          <a:cs typeface="+mn-cs"/>
        </a:defRPr>
      </a:lvl2pPr>
      <a:lvl3pPr marL="1781741" indent="-356350" algn="l" defTabSz="712698" rtl="0" eaLnBrk="1" latinLnBrk="0" hangingPunct="1">
        <a:spcBef>
          <a:spcPct val="20000"/>
        </a:spcBef>
        <a:buFont typeface="Arial"/>
        <a:buChar char="•"/>
        <a:defRPr sz="3741" kern="1200">
          <a:solidFill>
            <a:schemeClr val="tx1"/>
          </a:solidFill>
          <a:latin typeface="+mn-lt"/>
          <a:ea typeface="+mn-ea"/>
          <a:cs typeface="+mn-cs"/>
        </a:defRPr>
      </a:lvl3pPr>
      <a:lvl4pPr marL="2494439" indent="-356350" algn="l" defTabSz="712698" rtl="0" eaLnBrk="1" latinLnBrk="0" hangingPunct="1">
        <a:spcBef>
          <a:spcPct val="20000"/>
        </a:spcBef>
        <a:buFont typeface="Arial"/>
        <a:buChar char="–"/>
        <a:defRPr sz="3115" kern="1200">
          <a:solidFill>
            <a:schemeClr val="tx1"/>
          </a:solidFill>
          <a:latin typeface="+mn-lt"/>
          <a:ea typeface="+mn-ea"/>
          <a:cs typeface="+mn-cs"/>
        </a:defRPr>
      </a:lvl4pPr>
      <a:lvl5pPr marL="3207131" indent="-356350" algn="l" defTabSz="712698" rtl="0" eaLnBrk="1" latinLnBrk="0" hangingPunct="1">
        <a:spcBef>
          <a:spcPct val="20000"/>
        </a:spcBef>
        <a:buFont typeface="Arial"/>
        <a:buChar char="»"/>
        <a:defRPr sz="3115" kern="1200">
          <a:solidFill>
            <a:schemeClr val="tx1"/>
          </a:solidFill>
          <a:latin typeface="+mn-lt"/>
          <a:ea typeface="+mn-ea"/>
          <a:cs typeface="+mn-cs"/>
        </a:defRPr>
      </a:lvl5pPr>
      <a:lvl6pPr marL="3919832" indent="-356350" algn="l" defTabSz="712698" rtl="0" eaLnBrk="1" latinLnBrk="0" hangingPunct="1">
        <a:spcBef>
          <a:spcPct val="20000"/>
        </a:spcBef>
        <a:buFont typeface="Arial"/>
        <a:buChar char="•"/>
        <a:defRPr sz="3115" kern="1200">
          <a:solidFill>
            <a:schemeClr val="tx1"/>
          </a:solidFill>
          <a:latin typeface="+mn-lt"/>
          <a:ea typeface="+mn-ea"/>
          <a:cs typeface="+mn-cs"/>
        </a:defRPr>
      </a:lvl6pPr>
      <a:lvl7pPr marL="4632529" indent="-356350" algn="l" defTabSz="712698" rtl="0" eaLnBrk="1" latinLnBrk="0" hangingPunct="1">
        <a:spcBef>
          <a:spcPct val="20000"/>
        </a:spcBef>
        <a:buFont typeface="Arial"/>
        <a:buChar char="•"/>
        <a:defRPr sz="3115" kern="1200">
          <a:solidFill>
            <a:schemeClr val="tx1"/>
          </a:solidFill>
          <a:latin typeface="+mn-lt"/>
          <a:ea typeface="+mn-ea"/>
          <a:cs typeface="+mn-cs"/>
        </a:defRPr>
      </a:lvl7pPr>
      <a:lvl8pPr marL="5345223" indent="-356350" algn="l" defTabSz="712698" rtl="0" eaLnBrk="1" latinLnBrk="0" hangingPunct="1">
        <a:spcBef>
          <a:spcPct val="20000"/>
        </a:spcBef>
        <a:buFont typeface="Arial"/>
        <a:buChar char="•"/>
        <a:defRPr sz="3115" kern="1200">
          <a:solidFill>
            <a:schemeClr val="tx1"/>
          </a:solidFill>
          <a:latin typeface="+mn-lt"/>
          <a:ea typeface="+mn-ea"/>
          <a:cs typeface="+mn-cs"/>
        </a:defRPr>
      </a:lvl8pPr>
      <a:lvl9pPr marL="6057921" indent="-356350" algn="l" defTabSz="712698" rtl="0" eaLnBrk="1" latinLnBrk="0" hangingPunct="1">
        <a:spcBef>
          <a:spcPct val="20000"/>
        </a:spcBef>
        <a:buFont typeface="Arial"/>
        <a:buChar char="•"/>
        <a:defRPr sz="31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712698" rtl="0" eaLnBrk="1" latinLnBrk="0" hangingPunct="1">
        <a:defRPr sz="2808" kern="1200">
          <a:solidFill>
            <a:schemeClr val="tx1"/>
          </a:solidFill>
          <a:latin typeface="+mn-lt"/>
          <a:ea typeface="+mn-ea"/>
          <a:cs typeface="+mn-cs"/>
        </a:defRPr>
      </a:lvl1pPr>
      <a:lvl2pPr marL="712698" algn="l" defTabSz="712698" rtl="0" eaLnBrk="1" latinLnBrk="0" hangingPunct="1">
        <a:defRPr sz="2808" kern="1200">
          <a:solidFill>
            <a:schemeClr val="tx1"/>
          </a:solidFill>
          <a:latin typeface="+mn-lt"/>
          <a:ea typeface="+mn-ea"/>
          <a:cs typeface="+mn-cs"/>
        </a:defRPr>
      </a:lvl2pPr>
      <a:lvl3pPr marL="1425391" algn="l" defTabSz="712698" rtl="0" eaLnBrk="1" latinLnBrk="0" hangingPunct="1">
        <a:defRPr sz="2808" kern="1200">
          <a:solidFill>
            <a:schemeClr val="tx1"/>
          </a:solidFill>
          <a:latin typeface="+mn-lt"/>
          <a:ea typeface="+mn-ea"/>
          <a:cs typeface="+mn-cs"/>
        </a:defRPr>
      </a:lvl3pPr>
      <a:lvl4pPr marL="2138090" algn="l" defTabSz="712698" rtl="0" eaLnBrk="1" latinLnBrk="0" hangingPunct="1">
        <a:defRPr sz="2808" kern="1200">
          <a:solidFill>
            <a:schemeClr val="tx1"/>
          </a:solidFill>
          <a:latin typeface="+mn-lt"/>
          <a:ea typeface="+mn-ea"/>
          <a:cs typeface="+mn-cs"/>
        </a:defRPr>
      </a:lvl4pPr>
      <a:lvl5pPr marL="2850788" algn="l" defTabSz="712698" rtl="0" eaLnBrk="1" latinLnBrk="0" hangingPunct="1">
        <a:defRPr sz="2808" kern="1200">
          <a:solidFill>
            <a:schemeClr val="tx1"/>
          </a:solidFill>
          <a:latin typeface="+mn-lt"/>
          <a:ea typeface="+mn-ea"/>
          <a:cs typeface="+mn-cs"/>
        </a:defRPr>
      </a:lvl5pPr>
      <a:lvl6pPr marL="3563482" algn="l" defTabSz="712698" rtl="0" eaLnBrk="1" latinLnBrk="0" hangingPunct="1">
        <a:defRPr sz="2808" kern="1200">
          <a:solidFill>
            <a:schemeClr val="tx1"/>
          </a:solidFill>
          <a:latin typeface="+mn-lt"/>
          <a:ea typeface="+mn-ea"/>
          <a:cs typeface="+mn-cs"/>
        </a:defRPr>
      </a:lvl6pPr>
      <a:lvl7pPr marL="4276179" algn="l" defTabSz="712698" rtl="0" eaLnBrk="1" latinLnBrk="0" hangingPunct="1">
        <a:defRPr sz="2808" kern="1200">
          <a:solidFill>
            <a:schemeClr val="tx1"/>
          </a:solidFill>
          <a:latin typeface="+mn-lt"/>
          <a:ea typeface="+mn-ea"/>
          <a:cs typeface="+mn-cs"/>
        </a:defRPr>
      </a:lvl7pPr>
      <a:lvl8pPr marL="4988873" algn="l" defTabSz="712698" rtl="0" eaLnBrk="1" latinLnBrk="0" hangingPunct="1">
        <a:defRPr sz="2808" kern="1200">
          <a:solidFill>
            <a:schemeClr val="tx1"/>
          </a:solidFill>
          <a:latin typeface="+mn-lt"/>
          <a:ea typeface="+mn-ea"/>
          <a:cs typeface="+mn-cs"/>
        </a:defRPr>
      </a:lvl8pPr>
      <a:lvl9pPr marL="5701573" algn="l" defTabSz="712698" rtl="0" eaLnBrk="1" latinLnBrk="0" hangingPunct="1">
        <a:defRPr sz="280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24CC4DAF-64A8-A944-A209-74A15AEC44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482" y="1"/>
            <a:ext cx="13716001" cy="13716001"/>
          </a:xfrm>
          <a:prstGeom prst="rect">
            <a:avLst/>
          </a:prstGeom>
        </p:spPr>
      </p:pic>
      <p:grpSp>
        <p:nvGrpSpPr>
          <p:cNvPr id="12" name="Groupe 11">
            <a:extLst>
              <a:ext uri="{FF2B5EF4-FFF2-40B4-BE49-F238E27FC236}">
                <a16:creationId xmlns:a16="http://schemas.microsoft.com/office/drawing/2014/main" id="{C74F9DC6-1D50-814D-B8F8-D408A7FF324E}"/>
              </a:ext>
            </a:extLst>
          </p:cNvPr>
          <p:cNvGrpSpPr/>
          <p:nvPr/>
        </p:nvGrpSpPr>
        <p:grpSpPr>
          <a:xfrm>
            <a:off x="868293" y="10113385"/>
            <a:ext cx="8614083" cy="1821662"/>
            <a:chOff x="11180996" y="2508934"/>
            <a:chExt cx="8614083" cy="182166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04FFAFF-BDD3-8B44-B6FD-4E33AD5E613F}"/>
                </a:ext>
              </a:extLst>
            </p:cNvPr>
            <p:cNvSpPr/>
            <p:nvPr/>
          </p:nvSpPr>
          <p:spPr>
            <a:xfrm>
              <a:off x="11180996" y="2508934"/>
              <a:ext cx="4644546" cy="1725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6AC1410E-5B7E-CB4F-A48B-65A1EC443974}"/>
                </a:ext>
              </a:extLst>
            </p:cNvPr>
            <p:cNvSpPr txBox="1"/>
            <p:nvPr/>
          </p:nvSpPr>
          <p:spPr>
            <a:xfrm>
              <a:off x="11588885" y="3067111"/>
              <a:ext cx="3828767" cy="74610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fr-FR" sz="3600" b="1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Votre logo</a:t>
              </a:r>
              <a:endParaRPr lang="fr-FR" sz="3600" b="1" kern="10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82113C8B-E4FB-5547-B146-72E7F946354F}"/>
                </a:ext>
              </a:extLst>
            </p:cNvPr>
            <p:cNvSpPr txBox="1"/>
            <p:nvPr/>
          </p:nvSpPr>
          <p:spPr>
            <a:xfrm>
              <a:off x="16083529" y="3024581"/>
              <a:ext cx="3711550" cy="130601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fr-FR" sz="3600" b="1" dirty="0">
                  <a:solidFill>
                    <a:srgbClr val="00496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 Stand XX</a:t>
              </a:r>
              <a:endParaRPr lang="fr-FR" sz="3600" b="1" kern="1000" dirty="0">
                <a:solidFill>
                  <a:srgbClr val="00496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842568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5</Words>
  <Application>Microsoft Macintosh PowerPoint</Application>
  <PresentationFormat>Personnalisé</PresentationFormat>
  <Paragraphs>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Arial</vt:lpstr>
      <vt:lpstr>Calibri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PAO1</dc:creator>
  <cp:lastModifiedBy>Filipe DOS SANTOS</cp:lastModifiedBy>
  <cp:revision>24</cp:revision>
  <dcterms:created xsi:type="dcterms:W3CDTF">2018-09-10T14:12:52Z</dcterms:created>
  <dcterms:modified xsi:type="dcterms:W3CDTF">2025-09-15T12:21:17Z</dcterms:modified>
</cp:coreProperties>
</file>