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7621588" cy="1905000"/>
  <p:notesSz cx="6858000" cy="9144000"/>
  <p:defaultTextStyle>
    <a:defPPr>
      <a:defRPr lang="fr-FR"/>
    </a:defPPr>
    <a:lvl1pPr marL="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1pPr>
    <a:lvl2pPr marL="27432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2pPr>
    <a:lvl3pPr marL="54864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3pPr>
    <a:lvl4pPr marL="82296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4pPr>
    <a:lvl5pPr marL="109728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5pPr>
    <a:lvl6pPr marL="137160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6pPr>
    <a:lvl7pPr marL="164592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7pPr>
    <a:lvl8pPr marL="192024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8pPr>
    <a:lvl9pPr marL="2194560" algn="l" defTabSz="274320" rtl="0" eaLnBrk="1" latinLnBrk="0" hangingPunct="1">
      <a:defRPr sz="10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0" userDrawn="1">
          <p15:clr>
            <a:srgbClr val="A4A3A4"/>
          </p15:clr>
        </p15:guide>
        <p15:guide id="2" pos="2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6B"/>
    <a:srgbClr val="01C4B9"/>
    <a:srgbClr val="E10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94694" autoAdjust="0"/>
  </p:normalViewPr>
  <p:slideViewPr>
    <p:cSldViewPr snapToGrid="0" snapToObjects="1">
      <p:cViewPr varScale="1">
        <p:scale>
          <a:sx n="207" d="100"/>
          <a:sy n="207" d="100"/>
        </p:scale>
        <p:origin x="176" y="1544"/>
      </p:cViewPr>
      <p:guideLst>
        <p:guide orient="horz" pos="600"/>
        <p:guide pos="24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CEA8C-E0B3-0343-8676-10A4A54AAF4D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-2743200" y="1143000"/>
            <a:ext cx="12344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5BD7C-C100-E444-95A6-B1D8A3E557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147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-2743200" y="1143000"/>
            <a:ext cx="12344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05BD7C-C100-E444-95A6-B1D8A3E557C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914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71619" y="591784"/>
            <a:ext cx="6478350" cy="408341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238" y="1079501"/>
            <a:ext cx="5335112" cy="486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1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5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7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9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91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23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55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5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78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525652" y="76289"/>
            <a:ext cx="1714857" cy="1625423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81081" y="76289"/>
            <a:ext cx="5017545" cy="162542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0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23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053" y="1224140"/>
            <a:ext cx="6478350" cy="378354"/>
          </a:xfrm>
        </p:spPr>
        <p:txBody>
          <a:bodyPr anchor="t"/>
          <a:lstStyle>
            <a:lvl1pPr algn="l">
              <a:defRPr sz="1155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2053" y="807421"/>
            <a:ext cx="6478350" cy="416718"/>
          </a:xfrm>
        </p:spPr>
        <p:txBody>
          <a:bodyPr anchor="b"/>
          <a:lstStyle>
            <a:lvl1pPr marL="0" indent="0">
              <a:buNone/>
              <a:defRPr sz="577">
                <a:solidFill>
                  <a:schemeClr val="tx1">
                    <a:tint val="75000"/>
                  </a:schemeClr>
                </a:solidFill>
              </a:defRPr>
            </a:lvl1pPr>
            <a:lvl2pPr marL="131994" indent="0">
              <a:buNone/>
              <a:defRPr sz="520">
                <a:solidFill>
                  <a:schemeClr val="tx1">
                    <a:tint val="75000"/>
                  </a:schemeClr>
                </a:solidFill>
              </a:defRPr>
            </a:lvl2pPr>
            <a:lvl3pPr marL="263987" indent="0">
              <a:buNone/>
              <a:defRPr sz="462">
                <a:solidFill>
                  <a:schemeClr val="tx1">
                    <a:tint val="75000"/>
                  </a:schemeClr>
                </a:solidFill>
              </a:defRPr>
            </a:lvl3pPr>
            <a:lvl4pPr marL="395981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4pPr>
            <a:lvl5pPr marL="527975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5pPr>
            <a:lvl6pPr marL="659968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6pPr>
            <a:lvl7pPr marL="791962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7pPr>
            <a:lvl8pPr marL="923955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8pPr>
            <a:lvl9pPr marL="1055949" indent="0">
              <a:buNone/>
              <a:defRPr sz="4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00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1081" y="444501"/>
            <a:ext cx="3366201" cy="1257212"/>
          </a:xfrm>
        </p:spPr>
        <p:txBody>
          <a:bodyPr/>
          <a:lstStyle>
            <a:lvl1pPr>
              <a:defRPr sz="808"/>
            </a:lvl1pPr>
            <a:lvl2pPr>
              <a:defRPr sz="693"/>
            </a:lvl2pPr>
            <a:lvl3pPr>
              <a:defRPr sz="577"/>
            </a:lvl3pPr>
            <a:lvl4pPr>
              <a:defRPr sz="520"/>
            </a:lvl4pPr>
            <a:lvl5pPr>
              <a:defRPr sz="520"/>
            </a:lvl5pPr>
            <a:lvl6pPr>
              <a:defRPr sz="520"/>
            </a:lvl6pPr>
            <a:lvl7pPr>
              <a:defRPr sz="520"/>
            </a:lvl7pPr>
            <a:lvl8pPr>
              <a:defRPr sz="520"/>
            </a:lvl8pPr>
            <a:lvl9pPr>
              <a:defRPr sz="52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74308" y="444501"/>
            <a:ext cx="3366201" cy="1257212"/>
          </a:xfrm>
        </p:spPr>
        <p:txBody>
          <a:bodyPr/>
          <a:lstStyle>
            <a:lvl1pPr>
              <a:defRPr sz="808"/>
            </a:lvl1pPr>
            <a:lvl2pPr>
              <a:defRPr sz="693"/>
            </a:lvl2pPr>
            <a:lvl3pPr>
              <a:defRPr sz="577"/>
            </a:lvl3pPr>
            <a:lvl4pPr>
              <a:defRPr sz="520"/>
            </a:lvl4pPr>
            <a:lvl5pPr>
              <a:defRPr sz="520"/>
            </a:lvl5pPr>
            <a:lvl6pPr>
              <a:defRPr sz="520"/>
            </a:lvl6pPr>
            <a:lvl7pPr>
              <a:defRPr sz="520"/>
            </a:lvl7pPr>
            <a:lvl8pPr>
              <a:defRPr sz="520"/>
            </a:lvl8pPr>
            <a:lvl9pPr>
              <a:defRPr sz="52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2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80" y="426420"/>
            <a:ext cx="3367525" cy="177712"/>
          </a:xfrm>
        </p:spPr>
        <p:txBody>
          <a:bodyPr anchor="b"/>
          <a:lstStyle>
            <a:lvl1pPr marL="0" indent="0">
              <a:buNone/>
              <a:defRPr sz="693" b="1"/>
            </a:lvl1pPr>
            <a:lvl2pPr marL="131994" indent="0">
              <a:buNone/>
              <a:defRPr sz="577" b="1"/>
            </a:lvl2pPr>
            <a:lvl3pPr marL="263987" indent="0">
              <a:buNone/>
              <a:defRPr sz="520" b="1"/>
            </a:lvl3pPr>
            <a:lvl4pPr marL="395981" indent="0">
              <a:buNone/>
              <a:defRPr sz="462" b="1"/>
            </a:lvl4pPr>
            <a:lvl5pPr marL="527975" indent="0">
              <a:buNone/>
              <a:defRPr sz="462" b="1"/>
            </a:lvl5pPr>
            <a:lvl6pPr marL="659968" indent="0">
              <a:buNone/>
              <a:defRPr sz="462" b="1"/>
            </a:lvl6pPr>
            <a:lvl7pPr marL="791962" indent="0">
              <a:buNone/>
              <a:defRPr sz="462" b="1"/>
            </a:lvl7pPr>
            <a:lvl8pPr marL="923955" indent="0">
              <a:buNone/>
              <a:defRPr sz="462" b="1"/>
            </a:lvl8pPr>
            <a:lvl9pPr marL="1055949" indent="0">
              <a:buNone/>
              <a:defRPr sz="46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1080" y="604133"/>
            <a:ext cx="3367525" cy="1097580"/>
          </a:xfrm>
        </p:spPr>
        <p:txBody>
          <a:bodyPr/>
          <a:lstStyle>
            <a:lvl1pPr>
              <a:defRPr sz="693"/>
            </a:lvl1pPr>
            <a:lvl2pPr>
              <a:defRPr sz="577"/>
            </a:lvl2pPr>
            <a:lvl3pPr>
              <a:defRPr sz="520"/>
            </a:lvl3pPr>
            <a:lvl4pPr>
              <a:defRPr sz="462"/>
            </a:lvl4pPr>
            <a:lvl5pPr>
              <a:defRPr sz="462"/>
            </a:lvl5pPr>
            <a:lvl6pPr>
              <a:defRPr sz="462"/>
            </a:lvl6pPr>
            <a:lvl7pPr>
              <a:defRPr sz="462"/>
            </a:lvl7pPr>
            <a:lvl8pPr>
              <a:defRPr sz="462"/>
            </a:lvl8pPr>
            <a:lvl9pPr>
              <a:defRPr sz="4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71661" y="426420"/>
            <a:ext cx="3368848" cy="177712"/>
          </a:xfrm>
        </p:spPr>
        <p:txBody>
          <a:bodyPr anchor="b"/>
          <a:lstStyle>
            <a:lvl1pPr marL="0" indent="0">
              <a:buNone/>
              <a:defRPr sz="693" b="1"/>
            </a:lvl1pPr>
            <a:lvl2pPr marL="131994" indent="0">
              <a:buNone/>
              <a:defRPr sz="577" b="1"/>
            </a:lvl2pPr>
            <a:lvl3pPr marL="263987" indent="0">
              <a:buNone/>
              <a:defRPr sz="520" b="1"/>
            </a:lvl3pPr>
            <a:lvl4pPr marL="395981" indent="0">
              <a:buNone/>
              <a:defRPr sz="462" b="1"/>
            </a:lvl4pPr>
            <a:lvl5pPr marL="527975" indent="0">
              <a:buNone/>
              <a:defRPr sz="462" b="1"/>
            </a:lvl5pPr>
            <a:lvl6pPr marL="659968" indent="0">
              <a:buNone/>
              <a:defRPr sz="462" b="1"/>
            </a:lvl6pPr>
            <a:lvl7pPr marL="791962" indent="0">
              <a:buNone/>
              <a:defRPr sz="462" b="1"/>
            </a:lvl7pPr>
            <a:lvl8pPr marL="923955" indent="0">
              <a:buNone/>
              <a:defRPr sz="462" b="1"/>
            </a:lvl8pPr>
            <a:lvl9pPr marL="1055949" indent="0">
              <a:buNone/>
              <a:defRPr sz="46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71661" y="604133"/>
            <a:ext cx="3368848" cy="1097580"/>
          </a:xfrm>
        </p:spPr>
        <p:txBody>
          <a:bodyPr/>
          <a:lstStyle>
            <a:lvl1pPr>
              <a:defRPr sz="693"/>
            </a:lvl1pPr>
            <a:lvl2pPr>
              <a:defRPr sz="577"/>
            </a:lvl2pPr>
            <a:lvl3pPr>
              <a:defRPr sz="520"/>
            </a:lvl3pPr>
            <a:lvl4pPr>
              <a:defRPr sz="462"/>
            </a:lvl4pPr>
            <a:lvl5pPr>
              <a:defRPr sz="462"/>
            </a:lvl5pPr>
            <a:lvl6pPr>
              <a:defRPr sz="462"/>
            </a:lvl6pPr>
            <a:lvl7pPr>
              <a:defRPr sz="462"/>
            </a:lvl7pPr>
            <a:lvl8pPr>
              <a:defRPr sz="462"/>
            </a:lvl8pPr>
            <a:lvl9pPr>
              <a:defRPr sz="4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5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43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83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80" y="75847"/>
            <a:ext cx="2507450" cy="322791"/>
          </a:xfrm>
        </p:spPr>
        <p:txBody>
          <a:bodyPr anchor="b"/>
          <a:lstStyle>
            <a:lvl1pPr algn="l">
              <a:defRPr sz="57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79830" y="75848"/>
            <a:ext cx="4260679" cy="1625865"/>
          </a:xfrm>
        </p:spPr>
        <p:txBody>
          <a:bodyPr/>
          <a:lstStyle>
            <a:lvl1pPr>
              <a:defRPr sz="924"/>
            </a:lvl1pPr>
            <a:lvl2pPr>
              <a:defRPr sz="808"/>
            </a:lvl2pPr>
            <a:lvl3pPr>
              <a:defRPr sz="693"/>
            </a:lvl3pPr>
            <a:lvl4pPr>
              <a:defRPr sz="577"/>
            </a:lvl4pPr>
            <a:lvl5pPr>
              <a:defRPr sz="577"/>
            </a:lvl5pPr>
            <a:lvl6pPr>
              <a:defRPr sz="577"/>
            </a:lvl6pPr>
            <a:lvl7pPr>
              <a:defRPr sz="577"/>
            </a:lvl7pPr>
            <a:lvl8pPr>
              <a:defRPr sz="577"/>
            </a:lvl8pPr>
            <a:lvl9pPr>
              <a:defRPr sz="57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80" y="398639"/>
            <a:ext cx="2507450" cy="1303073"/>
          </a:xfrm>
        </p:spPr>
        <p:txBody>
          <a:bodyPr/>
          <a:lstStyle>
            <a:lvl1pPr marL="0" indent="0">
              <a:buNone/>
              <a:defRPr sz="404"/>
            </a:lvl1pPr>
            <a:lvl2pPr marL="131994" indent="0">
              <a:buNone/>
              <a:defRPr sz="346"/>
            </a:lvl2pPr>
            <a:lvl3pPr marL="263987" indent="0">
              <a:buNone/>
              <a:defRPr sz="289"/>
            </a:lvl3pPr>
            <a:lvl4pPr marL="395981" indent="0">
              <a:buNone/>
              <a:defRPr sz="260"/>
            </a:lvl4pPr>
            <a:lvl5pPr marL="527975" indent="0">
              <a:buNone/>
              <a:defRPr sz="260"/>
            </a:lvl5pPr>
            <a:lvl6pPr marL="659968" indent="0">
              <a:buNone/>
              <a:defRPr sz="260"/>
            </a:lvl6pPr>
            <a:lvl7pPr marL="791962" indent="0">
              <a:buNone/>
              <a:defRPr sz="260"/>
            </a:lvl7pPr>
            <a:lvl8pPr marL="923955" indent="0">
              <a:buNone/>
              <a:defRPr sz="260"/>
            </a:lvl8pPr>
            <a:lvl9pPr marL="1055949" indent="0">
              <a:buNone/>
              <a:defRPr sz="26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93885" y="1333500"/>
            <a:ext cx="4572953" cy="157427"/>
          </a:xfrm>
        </p:spPr>
        <p:txBody>
          <a:bodyPr anchor="b"/>
          <a:lstStyle>
            <a:lvl1pPr algn="l">
              <a:defRPr sz="57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493885" y="170215"/>
            <a:ext cx="4572953" cy="1143000"/>
          </a:xfrm>
        </p:spPr>
        <p:txBody>
          <a:bodyPr/>
          <a:lstStyle>
            <a:lvl1pPr marL="0" indent="0">
              <a:buNone/>
              <a:defRPr sz="924"/>
            </a:lvl1pPr>
            <a:lvl2pPr marL="131994" indent="0">
              <a:buNone/>
              <a:defRPr sz="808"/>
            </a:lvl2pPr>
            <a:lvl3pPr marL="263987" indent="0">
              <a:buNone/>
              <a:defRPr sz="693"/>
            </a:lvl3pPr>
            <a:lvl4pPr marL="395981" indent="0">
              <a:buNone/>
              <a:defRPr sz="577"/>
            </a:lvl4pPr>
            <a:lvl5pPr marL="527975" indent="0">
              <a:buNone/>
              <a:defRPr sz="577"/>
            </a:lvl5pPr>
            <a:lvl6pPr marL="659968" indent="0">
              <a:buNone/>
              <a:defRPr sz="577"/>
            </a:lvl6pPr>
            <a:lvl7pPr marL="791962" indent="0">
              <a:buNone/>
              <a:defRPr sz="577"/>
            </a:lvl7pPr>
            <a:lvl8pPr marL="923955" indent="0">
              <a:buNone/>
              <a:defRPr sz="577"/>
            </a:lvl8pPr>
            <a:lvl9pPr marL="1055949" indent="0">
              <a:buNone/>
              <a:defRPr sz="57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93885" y="1490928"/>
            <a:ext cx="4572953" cy="223572"/>
          </a:xfrm>
        </p:spPr>
        <p:txBody>
          <a:bodyPr/>
          <a:lstStyle>
            <a:lvl1pPr marL="0" indent="0">
              <a:buNone/>
              <a:defRPr sz="404"/>
            </a:lvl1pPr>
            <a:lvl2pPr marL="131994" indent="0">
              <a:buNone/>
              <a:defRPr sz="346"/>
            </a:lvl2pPr>
            <a:lvl3pPr marL="263987" indent="0">
              <a:buNone/>
              <a:defRPr sz="289"/>
            </a:lvl3pPr>
            <a:lvl4pPr marL="395981" indent="0">
              <a:buNone/>
              <a:defRPr sz="260"/>
            </a:lvl4pPr>
            <a:lvl5pPr marL="527975" indent="0">
              <a:buNone/>
              <a:defRPr sz="260"/>
            </a:lvl5pPr>
            <a:lvl6pPr marL="659968" indent="0">
              <a:buNone/>
              <a:defRPr sz="260"/>
            </a:lvl6pPr>
            <a:lvl7pPr marL="791962" indent="0">
              <a:buNone/>
              <a:defRPr sz="260"/>
            </a:lvl7pPr>
            <a:lvl8pPr marL="923955" indent="0">
              <a:buNone/>
              <a:defRPr sz="260"/>
            </a:lvl8pPr>
            <a:lvl9pPr marL="1055949" indent="0">
              <a:buNone/>
              <a:defRPr sz="26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8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81081" y="76288"/>
            <a:ext cx="6859429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81" y="444501"/>
            <a:ext cx="6859429" cy="1257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81080" y="1765653"/>
            <a:ext cx="1778371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871D2-136F-9F48-BF93-010D5731BCB0}" type="datetimeFigureOut">
              <a:rPr lang="fr-FR" smtClean="0"/>
              <a:t>15/09/2025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604044" y="1765653"/>
            <a:ext cx="2413503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62139" y="1765653"/>
            <a:ext cx="1778371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E5A9-57FF-7D4E-BC4F-AB891F8479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09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994" rtl="0" eaLnBrk="1" latinLnBrk="0" hangingPunct="1">
        <a:spcBef>
          <a:spcPct val="0"/>
        </a:spcBef>
        <a:buNone/>
        <a:defRPr sz="12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995" indent="-98995" algn="l" defTabSz="131994" rtl="0" eaLnBrk="1" latinLnBrk="0" hangingPunct="1">
        <a:spcBef>
          <a:spcPct val="20000"/>
        </a:spcBef>
        <a:buFont typeface="Arial"/>
        <a:buChar char="•"/>
        <a:defRPr sz="924" kern="1200">
          <a:solidFill>
            <a:schemeClr val="tx1"/>
          </a:solidFill>
          <a:latin typeface="+mn-lt"/>
          <a:ea typeface="+mn-ea"/>
          <a:cs typeface="+mn-cs"/>
        </a:defRPr>
      </a:lvl1pPr>
      <a:lvl2pPr marL="214490" indent="-82496" algn="l" defTabSz="131994" rtl="0" eaLnBrk="1" latinLnBrk="0" hangingPunct="1">
        <a:spcBef>
          <a:spcPct val="20000"/>
        </a:spcBef>
        <a:buFont typeface="Arial"/>
        <a:buChar char="–"/>
        <a:defRPr sz="808" kern="1200">
          <a:solidFill>
            <a:schemeClr val="tx1"/>
          </a:solidFill>
          <a:latin typeface="+mn-lt"/>
          <a:ea typeface="+mn-ea"/>
          <a:cs typeface="+mn-cs"/>
        </a:defRPr>
      </a:lvl2pPr>
      <a:lvl3pPr marL="329984" indent="-65997" algn="l" defTabSz="131994" rtl="0" eaLnBrk="1" latinLnBrk="0" hangingPunct="1">
        <a:spcBef>
          <a:spcPct val="20000"/>
        </a:spcBef>
        <a:buFont typeface="Arial"/>
        <a:buChar char="•"/>
        <a:defRPr sz="693" kern="1200">
          <a:solidFill>
            <a:schemeClr val="tx1"/>
          </a:solidFill>
          <a:latin typeface="+mn-lt"/>
          <a:ea typeface="+mn-ea"/>
          <a:cs typeface="+mn-cs"/>
        </a:defRPr>
      </a:lvl3pPr>
      <a:lvl4pPr marL="461978" indent="-65997" algn="l" defTabSz="131994" rtl="0" eaLnBrk="1" latinLnBrk="0" hangingPunct="1">
        <a:spcBef>
          <a:spcPct val="20000"/>
        </a:spcBef>
        <a:buFont typeface="Arial"/>
        <a:buChar char="–"/>
        <a:defRPr sz="577" kern="1200">
          <a:solidFill>
            <a:schemeClr val="tx1"/>
          </a:solidFill>
          <a:latin typeface="+mn-lt"/>
          <a:ea typeface="+mn-ea"/>
          <a:cs typeface="+mn-cs"/>
        </a:defRPr>
      </a:lvl4pPr>
      <a:lvl5pPr marL="593971" indent="-65997" algn="l" defTabSz="131994" rtl="0" eaLnBrk="1" latinLnBrk="0" hangingPunct="1">
        <a:spcBef>
          <a:spcPct val="20000"/>
        </a:spcBef>
        <a:buFont typeface="Arial"/>
        <a:buChar char="»"/>
        <a:defRPr sz="577" kern="1200">
          <a:solidFill>
            <a:schemeClr val="tx1"/>
          </a:solidFill>
          <a:latin typeface="+mn-lt"/>
          <a:ea typeface="+mn-ea"/>
          <a:cs typeface="+mn-cs"/>
        </a:defRPr>
      </a:lvl5pPr>
      <a:lvl6pPr marL="725965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6pPr>
      <a:lvl7pPr marL="857959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7pPr>
      <a:lvl8pPr marL="989952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8pPr>
      <a:lvl9pPr marL="1121946" indent="-65997" algn="l" defTabSz="131994" rtl="0" eaLnBrk="1" latinLnBrk="0" hangingPunct="1">
        <a:spcBef>
          <a:spcPct val="20000"/>
        </a:spcBef>
        <a:buFont typeface="Arial"/>
        <a:buChar char="•"/>
        <a:defRPr sz="5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1pPr>
      <a:lvl2pPr marL="131994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2pPr>
      <a:lvl3pPr marL="263987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3pPr>
      <a:lvl4pPr marL="395981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4pPr>
      <a:lvl5pPr marL="527975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5pPr>
      <a:lvl6pPr marL="659968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6pPr>
      <a:lvl7pPr marL="791962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7pPr>
      <a:lvl8pPr marL="923955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8pPr>
      <a:lvl9pPr marL="1055949" algn="l" defTabSz="131994" rtl="0" eaLnBrk="1" latinLnBrk="0" hangingPunct="1">
        <a:defRPr sz="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4CC4DAF-64A8-A944-A209-74A15AEC44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50" y="763"/>
            <a:ext cx="7613888" cy="19034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FF07854-FEDF-D644-8CAB-77E02748F059}"/>
              </a:ext>
            </a:extLst>
          </p:cNvPr>
          <p:cNvSpPr/>
          <p:nvPr/>
        </p:nvSpPr>
        <p:spPr>
          <a:xfrm>
            <a:off x="4738391" y="774701"/>
            <a:ext cx="1430293" cy="596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0BC77B2-EF65-5340-83DE-E6FC7415E477}"/>
              </a:ext>
            </a:extLst>
          </p:cNvPr>
          <p:cNvSpPr txBox="1"/>
          <p:nvPr/>
        </p:nvSpPr>
        <p:spPr>
          <a:xfrm>
            <a:off x="4738391" y="922249"/>
            <a:ext cx="1430293" cy="2906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fr-FR" sz="1400" b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logo</a:t>
            </a:r>
            <a:endParaRPr lang="fr-FR" sz="1400" b="1" kern="10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67BCE35-CA25-3D48-BB88-CABBD7385CD7}"/>
              </a:ext>
            </a:extLst>
          </p:cNvPr>
          <p:cNvSpPr txBox="1"/>
          <p:nvPr/>
        </p:nvSpPr>
        <p:spPr>
          <a:xfrm>
            <a:off x="6168684" y="922249"/>
            <a:ext cx="1516939" cy="2906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b="1" dirty="0">
                <a:solidFill>
                  <a:srgbClr val="0049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Stand XX</a:t>
            </a:r>
            <a:endParaRPr lang="fr-FR" sz="1400" b="1" kern="1000" dirty="0">
              <a:solidFill>
                <a:srgbClr val="0049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256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</Words>
  <Application>Microsoft Macintosh PowerPoint</Application>
  <PresentationFormat>Personnalisé</PresentationFormat>
  <Paragraphs>4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PAO1</dc:creator>
  <cp:lastModifiedBy>Filipe DOS SANTOS</cp:lastModifiedBy>
  <cp:revision>24</cp:revision>
  <dcterms:created xsi:type="dcterms:W3CDTF">2018-09-10T14:12:52Z</dcterms:created>
  <dcterms:modified xsi:type="dcterms:W3CDTF">2025-09-15T12:23:12Z</dcterms:modified>
</cp:coreProperties>
</file>