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21613813" cy="8002588"/>
  <p:notesSz cx="6858000" cy="9144000"/>
  <p:defaultTextStyle>
    <a:defPPr>
      <a:defRPr lang="fr-FR"/>
    </a:defPPr>
    <a:lvl1pPr marL="0" algn="l" defTabSz="846141" rtl="0" eaLnBrk="1" latinLnBrk="0" hangingPunct="1">
      <a:defRPr sz="3331" kern="1200">
        <a:solidFill>
          <a:schemeClr val="tx1"/>
        </a:solidFill>
        <a:latin typeface="+mn-lt"/>
        <a:ea typeface="+mn-ea"/>
        <a:cs typeface="+mn-cs"/>
      </a:defRPr>
    </a:lvl1pPr>
    <a:lvl2pPr marL="846141" algn="l" defTabSz="846141" rtl="0" eaLnBrk="1" latinLnBrk="0" hangingPunct="1">
      <a:defRPr sz="3331" kern="1200">
        <a:solidFill>
          <a:schemeClr val="tx1"/>
        </a:solidFill>
        <a:latin typeface="+mn-lt"/>
        <a:ea typeface="+mn-ea"/>
        <a:cs typeface="+mn-cs"/>
      </a:defRPr>
    </a:lvl2pPr>
    <a:lvl3pPr marL="1692283" algn="l" defTabSz="846141" rtl="0" eaLnBrk="1" latinLnBrk="0" hangingPunct="1">
      <a:defRPr sz="3331" kern="1200">
        <a:solidFill>
          <a:schemeClr val="tx1"/>
        </a:solidFill>
        <a:latin typeface="+mn-lt"/>
        <a:ea typeface="+mn-ea"/>
        <a:cs typeface="+mn-cs"/>
      </a:defRPr>
    </a:lvl3pPr>
    <a:lvl4pPr marL="2538424" algn="l" defTabSz="846141" rtl="0" eaLnBrk="1" latinLnBrk="0" hangingPunct="1">
      <a:defRPr sz="3331" kern="1200">
        <a:solidFill>
          <a:schemeClr val="tx1"/>
        </a:solidFill>
        <a:latin typeface="+mn-lt"/>
        <a:ea typeface="+mn-ea"/>
        <a:cs typeface="+mn-cs"/>
      </a:defRPr>
    </a:lvl4pPr>
    <a:lvl5pPr marL="3384566" algn="l" defTabSz="846141" rtl="0" eaLnBrk="1" latinLnBrk="0" hangingPunct="1">
      <a:defRPr sz="3331" kern="1200">
        <a:solidFill>
          <a:schemeClr val="tx1"/>
        </a:solidFill>
        <a:latin typeface="+mn-lt"/>
        <a:ea typeface="+mn-ea"/>
        <a:cs typeface="+mn-cs"/>
      </a:defRPr>
    </a:lvl5pPr>
    <a:lvl6pPr marL="4230707" algn="l" defTabSz="846141" rtl="0" eaLnBrk="1" latinLnBrk="0" hangingPunct="1">
      <a:defRPr sz="3331" kern="1200">
        <a:solidFill>
          <a:schemeClr val="tx1"/>
        </a:solidFill>
        <a:latin typeface="+mn-lt"/>
        <a:ea typeface="+mn-ea"/>
        <a:cs typeface="+mn-cs"/>
      </a:defRPr>
    </a:lvl6pPr>
    <a:lvl7pPr marL="5076849" algn="l" defTabSz="846141" rtl="0" eaLnBrk="1" latinLnBrk="0" hangingPunct="1">
      <a:defRPr sz="3331" kern="1200">
        <a:solidFill>
          <a:schemeClr val="tx1"/>
        </a:solidFill>
        <a:latin typeface="+mn-lt"/>
        <a:ea typeface="+mn-ea"/>
        <a:cs typeface="+mn-cs"/>
      </a:defRPr>
    </a:lvl7pPr>
    <a:lvl8pPr marL="5922990" algn="l" defTabSz="846141" rtl="0" eaLnBrk="1" latinLnBrk="0" hangingPunct="1">
      <a:defRPr sz="3331" kern="1200">
        <a:solidFill>
          <a:schemeClr val="tx1"/>
        </a:solidFill>
        <a:latin typeface="+mn-lt"/>
        <a:ea typeface="+mn-ea"/>
        <a:cs typeface="+mn-cs"/>
      </a:defRPr>
    </a:lvl8pPr>
    <a:lvl9pPr marL="6769131" algn="l" defTabSz="846141" rtl="0" eaLnBrk="1" latinLnBrk="0" hangingPunct="1">
      <a:defRPr sz="333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23" userDrawn="1">
          <p15:clr>
            <a:srgbClr val="A4A3A4"/>
          </p15:clr>
        </p15:guide>
        <p15:guide id="2" pos="680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96B"/>
    <a:srgbClr val="01C4B9"/>
    <a:srgbClr val="040456"/>
    <a:srgbClr val="23F7C5"/>
    <a:srgbClr val="E105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35" autoAdjust="0"/>
    <p:restoredTop sz="94694" autoAdjust="0"/>
  </p:normalViewPr>
  <p:slideViewPr>
    <p:cSldViewPr snapToGrid="0" snapToObjects="1">
      <p:cViewPr varScale="1">
        <p:scale>
          <a:sx n="71" d="100"/>
          <a:sy n="71" d="100"/>
        </p:scale>
        <p:origin x="200" y="1000"/>
      </p:cViewPr>
      <p:guideLst>
        <p:guide orient="horz" pos="2523"/>
        <p:guide pos="680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621036" y="2485989"/>
            <a:ext cx="18371741" cy="1715370"/>
          </a:xfrm>
        </p:spPr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242072" y="4534804"/>
            <a:ext cx="15129671" cy="204510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743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486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229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9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871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245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620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9945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6952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3786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15670016" y="320478"/>
            <a:ext cx="4863108" cy="6828132"/>
          </a:xfrm>
        </p:spPr>
        <p:txBody>
          <a:bodyPr vert="eaVert"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080694" y="320478"/>
            <a:ext cx="14229092" cy="6828132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4094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4233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07342" y="5142408"/>
            <a:ext cx="18371741" cy="1589402"/>
          </a:xfrm>
        </p:spPr>
        <p:txBody>
          <a:bodyPr anchor="t"/>
          <a:lstStyle>
            <a:lvl1pPr algn="l">
              <a:defRPr sz="3275" b="1" cap="all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707342" y="3391842"/>
            <a:ext cx="18371741" cy="1750564"/>
          </a:xfrm>
        </p:spPr>
        <p:txBody>
          <a:bodyPr anchor="b"/>
          <a:lstStyle>
            <a:lvl1pPr marL="0" indent="0">
              <a:buNone/>
              <a:defRPr sz="1636">
                <a:solidFill>
                  <a:schemeClr val="tx1">
                    <a:tint val="75000"/>
                  </a:schemeClr>
                </a:solidFill>
              </a:defRPr>
            </a:lvl1pPr>
            <a:lvl2pPr marL="374323" indent="0">
              <a:buNone/>
              <a:defRPr sz="1475">
                <a:solidFill>
                  <a:schemeClr val="tx1">
                    <a:tint val="75000"/>
                  </a:schemeClr>
                </a:solidFill>
              </a:defRPr>
            </a:lvl2pPr>
            <a:lvl3pPr marL="748643" indent="0">
              <a:buNone/>
              <a:defRPr sz="1310">
                <a:solidFill>
                  <a:schemeClr val="tx1">
                    <a:tint val="75000"/>
                  </a:schemeClr>
                </a:solidFill>
              </a:defRPr>
            </a:lvl3pPr>
            <a:lvl4pPr marL="1122967" indent="0">
              <a:buNone/>
              <a:defRPr sz="1146">
                <a:solidFill>
                  <a:schemeClr val="tx1">
                    <a:tint val="75000"/>
                  </a:schemeClr>
                </a:solidFill>
              </a:defRPr>
            </a:lvl4pPr>
            <a:lvl5pPr marL="1497289" indent="0">
              <a:buNone/>
              <a:defRPr sz="1146">
                <a:solidFill>
                  <a:schemeClr val="tx1">
                    <a:tint val="75000"/>
                  </a:schemeClr>
                </a:solidFill>
              </a:defRPr>
            </a:lvl5pPr>
            <a:lvl6pPr marL="1871610" indent="0">
              <a:buNone/>
              <a:defRPr sz="1146">
                <a:solidFill>
                  <a:schemeClr val="tx1">
                    <a:tint val="75000"/>
                  </a:schemeClr>
                </a:solidFill>
              </a:defRPr>
            </a:lvl6pPr>
            <a:lvl7pPr marL="2245932" indent="0">
              <a:buNone/>
              <a:defRPr sz="1146">
                <a:solidFill>
                  <a:schemeClr val="tx1">
                    <a:tint val="75000"/>
                  </a:schemeClr>
                </a:solidFill>
              </a:defRPr>
            </a:lvl7pPr>
            <a:lvl8pPr marL="2620253" indent="0">
              <a:buNone/>
              <a:defRPr sz="1146">
                <a:solidFill>
                  <a:schemeClr val="tx1">
                    <a:tint val="75000"/>
                  </a:schemeClr>
                </a:solidFill>
              </a:defRPr>
            </a:lvl8pPr>
            <a:lvl9pPr marL="2994576" indent="0">
              <a:buNone/>
              <a:defRPr sz="114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1008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080694" y="1867273"/>
            <a:ext cx="9546099" cy="5281338"/>
          </a:xfrm>
        </p:spPr>
        <p:txBody>
          <a:bodyPr/>
          <a:lstStyle>
            <a:lvl1pPr>
              <a:defRPr sz="2292"/>
            </a:lvl1pPr>
            <a:lvl2pPr>
              <a:defRPr sz="1965"/>
            </a:lvl2pPr>
            <a:lvl3pPr>
              <a:defRPr sz="1636"/>
            </a:lvl3pPr>
            <a:lvl4pPr>
              <a:defRPr sz="1475"/>
            </a:lvl4pPr>
            <a:lvl5pPr>
              <a:defRPr sz="1475"/>
            </a:lvl5pPr>
            <a:lvl6pPr>
              <a:defRPr sz="1475"/>
            </a:lvl6pPr>
            <a:lvl7pPr>
              <a:defRPr sz="1475"/>
            </a:lvl7pPr>
            <a:lvl8pPr>
              <a:defRPr sz="1475"/>
            </a:lvl8pPr>
            <a:lvl9pPr>
              <a:defRPr sz="1475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0987023" y="1867273"/>
            <a:ext cx="9546099" cy="5281338"/>
          </a:xfrm>
        </p:spPr>
        <p:txBody>
          <a:bodyPr/>
          <a:lstStyle>
            <a:lvl1pPr>
              <a:defRPr sz="2292"/>
            </a:lvl1pPr>
            <a:lvl2pPr>
              <a:defRPr sz="1965"/>
            </a:lvl2pPr>
            <a:lvl3pPr>
              <a:defRPr sz="1636"/>
            </a:lvl3pPr>
            <a:lvl4pPr>
              <a:defRPr sz="1475"/>
            </a:lvl4pPr>
            <a:lvl5pPr>
              <a:defRPr sz="1475"/>
            </a:lvl5pPr>
            <a:lvl6pPr>
              <a:defRPr sz="1475"/>
            </a:lvl6pPr>
            <a:lvl7pPr>
              <a:defRPr sz="1475"/>
            </a:lvl7pPr>
            <a:lvl8pPr>
              <a:defRPr sz="1475"/>
            </a:lvl8pPr>
            <a:lvl9pPr>
              <a:defRPr sz="1475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4524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080692" y="1791321"/>
            <a:ext cx="9549854" cy="746537"/>
          </a:xfrm>
        </p:spPr>
        <p:txBody>
          <a:bodyPr anchor="b"/>
          <a:lstStyle>
            <a:lvl1pPr marL="0" indent="0">
              <a:buNone/>
              <a:defRPr sz="1965" b="1"/>
            </a:lvl1pPr>
            <a:lvl2pPr marL="374323" indent="0">
              <a:buNone/>
              <a:defRPr sz="1636" b="1"/>
            </a:lvl2pPr>
            <a:lvl3pPr marL="748643" indent="0">
              <a:buNone/>
              <a:defRPr sz="1475" b="1"/>
            </a:lvl3pPr>
            <a:lvl4pPr marL="1122967" indent="0">
              <a:buNone/>
              <a:defRPr sz="1310" b="1"/>
            </a:lvl4pPr>
            <a:lvl5pPr marL="1497289" indent="0">
              <a:buNone/>
              <a:defRPr sz="1310" b="1"/>
            </a:lvl5pPr>
            <a:lvl6pPr marL="1871610" indent="0">
              <a:buNone/>
              <a:defRPr sz="1310" b="1"/>
            </a:lvl6pPr>
            <a:lvl7pPr marL="2245932" indent="0">
              <a:buNone/>
              <a:defRPr sz="1310" b="1"/>
            </a:lvl7pPr>
            <a:lvl8pPr marL="2620253" indent="0">
              <a:buNone/>
              <a:defRPr sz="1310" b="1"/>
            </a:lvl8pPr>
            <a:lvl9pPr marL="2994576" indent="0">
              <a:buNone/>
              <a:defRPr sz="131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080692" y="2537861"/>
            <a:ext cx="9549854" cy="4610752"/>
          </a:xfrm>
        </p:spPr>
        <p:txBody>
          <a:bodyPr/>
          <a:lstStyle>
            <a:lvl1pPr>
              <a:defRPr sz="1965"/>
            </a:lvl1pPr>
            <a:lvl2pPr>
              <a:defRPr sz="1636"/>
            </a:lvl2pPr>
            <a:lvl3pPr>
              <a:defRPr sz="1475"/>
            </a:lvl3pPr>
            <a:lvl4pPr>
              <a:defRPr sz="1310"/>
            </a:lvl4pPr>
            <a:lvl5pPr>
              <a:defRPr sz="1310"/>
            </a:lvl5pPr>
            <a:lvl6pPr>
              <a:defRPr sz="1310"/>
            </a:lvl6pPr>
            <a:lvl7pPr>
              <a:defRPr sz="1310"/>
            </a:lvl7pPr>
            <a:lvl8pPr>
              <a:defRPr sz="1310"/>
            </a:lvl8pPr>
            <a:lvl9pPr>
              <a:defRPr sz="131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10979518" y="1791321"/>
            <a:ext cx="9553606" cy="746537"/>
          </a:xfrm>
        </p:spPr>
        <p:txBody>
          <a:bodyPr anchor="b"/>
          <a:lstStyle>
            <a:lvl1pPr marL="0" indent="0">
              <a:buNone/>
              <a:defRPr sz="1965" b="1"/>
            </a:lvl1pPr>
            <a:lvl2pPr marL="374323" indent="0">
              <a:buNone/>
              <a:defRPr sz="1636" b="1"/>
            </a:lvl2pPr>
            <a:lvl3pPr marL="748643" indent="0">
              <a:buNone/>
              <a:defRPr sz="1475" b="1"/>
            </a:lvl3pPr>
            <a:lvl4pPr marL="1122967" indent="0">
              <a:buNone/>
              <a:defRPr sz="1310" b="1"/>
            </a:lvl4pPr>
            <a:lvl5pPr marL="1497289" indent="0">
              <a:buNone/>
              <a:defRPr sz="1310" b="1"/>
            </a:lvl5pPr>
            <a:lvl6pPr marL="1871610" indent="0">
              <a:buNone/>
              <a:defRPr sz="1310" b="1"/>
            </a:lvl6pPr>
            <a:lvl7pPr marL="2245932" indent="0">
              <a:buNone/>
              <a:defRPr sz="1310" b="1"/>
            </a:lvl7pPr>
            <a:lvl8pPr marL="2620253" indent="0">
              <a:buNone/>
              <a:defRPr sz="1310" b="1"/>
            </a:lvl8pPr>
            <a:lvl9pPr marL="2994576" indent="0">
              <a:buNone/>
              <a:defRPr sz="131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10979518" y="2537861"/>
            <a:ext cx="9553606" cy="4610752"/>
          </a:xfrm>
        </p:spPr>
        <p:txBody>
          <a:bodyPr/>
          <a:lstStyle>
            <a:lvl1pPr>
              <a:defRPr sz="1965"/>
            </a:lvl1pPr>
            <a:lvl2pPr>
              <a:defRPr sz="1636"/>
            </a:lvl2pPr>
            <a:lvl3pPr>
              <a:defRPr sz="1475"/>
            </a:lvl3pPr>
            <a:lvl4pPr>
              <a:defRPr sz="1310"/>
            </a:lvl4pPr>
            <a:lvl5pPr>
              <a:defRPr sz="1310"/>
            </a:lvl5pPr>
            <a:lvl6pPr>
              <a:defRPr sz="1310"/>
            </a:lvl6pPr>
            <a:lvl7pPr>
              <a:defRPr sz="1310"/>
            </a:lvl7pPr>
            <a:lvl8pPr>
              <a:defRPr sz="1310"/>
            </a:lvl8pPr>
            <a:lvl9pPr>
              <a:defRPr sz="131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6585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4436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80839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80693" y="318622"/>
            <a:ext cx="7110795" cy="1355993"/>
          </a:xfrm>
        </p:spPr>
        <p:txBody>
          <a:bodyPr anchor="b"/>
          <a:lstStyle>
            <a:lvl1pPr algn="l">
              <a:defRPr sz="1636" b="1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450401" y="318624"/>
            <a:ext cx="12082721" cy="6829988"/>
          </a:xfrm>
        </p:spPr>
        <p:txBody>
          <a:bodyPr/>
          <a:lstStyle>
            <a:lvl1pPr>
              <a:defRPr sz="2621"/>
            </a:lvl1pPr>
            <a:lvl2pPr>
              <a:defRPr sz="2292"/>
            </a:lvl2pPr>
            <a:lvl3pPr>
              <a:defRPr sz="1965"/>
            </a:lvl3pPr>
            <a:lvl4pPr>
              <a:defRPr sz="1636"/>
            </a:lvl4pPr>
            <a:lvl5pPr>
              <a:defRPr sz="1636"/>
            </a:lvl5pPr>
            <a:lvl6pPr>
              <a:defRPr sz="1636"/>
            </a:lvl6pPr>
            <a:lvl7pPr>
              <a:defRPr sz="1636"/>
            </a:lvl7pPr>
            <a:lvl8pPr>
              <a:defRPr sz="1636"/>
            </a:lvl8pPr>
            <a:lvl9pPr>
              <a:defRPr sz="1636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080693" y="1674620"/>
            <a:ext cx="7110795" cy="5473991"/>
          </a:xfrm>
        </p:spPr>
        <p:txBody>
          <a:bodyPr/>
          <a:lstStyle>
            <a:lvl1pPr marL="0" indent="0">
              <a:buNone/>
              <a:defRPr sz="1146"/>
            </a:lvl1pPr>
            <a:lvl2pPr marL="374323" indent="0">
              <a:buNone/>
              <a:defRPr sz="981"/>
            </a:lvl2pPr>
            <a:lvl3pPr marL="748643" indent="0">
              <a:buNone/>
              <a:defRPr sz="819"/>
            </a:lvl3pPr>
            <a:lvl4pPr marL="1122967" indent="0">
              <a:buNone/>
              <a:defRPr sz="737"/>
            </a:lvl4pPr>
            <a:lvl5pPr marL="1497289" indent="0">
              <a:buNone/>
              <a:defRPr sz="737"/>
            </a:lvl5pPr>
            <a:lvl6pPr marL="1871610" indent="0">
              <a:buNone/>
              <a:defRPr sz="737"/>
            </a:lvl6pPr>
            <a:lvl7pPr marL="2245932" indent="0">
              <a:buNone/>
              <a:defRPr sz="737"/>
            </a:lvl7pPr>
            <a:lvl8pPr marL="2620253" indent="0">
              <a:buNone/>
              <a:defRPr sz="737"/>
            </a:lvl8pPr>
            <a:lvl9pPr marL="2994576" indent="0">
              <a:buNone/>
              <a:defRPr sz="737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020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236460" y="5601814"/>
            <a:ext cx="12968288" cy="661325"/>
          </a:xfrm>
        </p:spPr>
        <p:txBody>
          <a:bodyPr anchor="b"/>
          <a:lstStyle>
            <a:lvl1pPr algn="l">
              <a:defRPr sz="1636" b="1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4236460" y="715046"/>
            <a:ext cx="12968288" cy="4801554"/>
          </a:xfrm>
        </p:spPr>
        <p:txBody>
          <a:bodyPr/>
          <a:lstStyle>
            <a:lvl1pPr marL="0" indent="0">
              <a:buNone/>
              <a:defRPr sz="2621"/>
            </a:lvl1pPr>
            <a:lvl2pPr marL="374323" indent="0">
              <a:buNone/>
              <a:defRPr sz="2292"/>
            </a:lvl2pPr>
            <a:lvl3pPr marL="748643" indent="0">
              <a:buNone/>
              <a:defRPr sz="1965"/>
            </a:lvl3pPr>
            <a:lvl4pPr marL="1122967" indent="0">
              <a:buNone/>
              <a:defRPr sz="1636"/>
            </a:lvl4pPr>
            <a:lvl5pPr marL="1497289" indent="0">
              <a:buNone/>
              <a:defRPr sz="1636"/>
            </a:lvl5pPr>
            <a:lvl6pPr marL="1871610" indent="0">
              <a:buNone/>
              <a:defRPr sz="1636"/>
            </a:lvl6pPr>
            <a:lvl7pPr marL="2245932" indent="0">
              <a:buNone/>
              <a:defRPr sz="1636"/>
            </a:lvl7pPr>
            <a:lvl8pPr marL="2620253" indent="0">
              <a:buNone/>
              <a:defRPr sz="1636"/>
            </a:lvl8pPr>
            <a:lvl9pPr marL="2994576" indent="0">
              <a:buNone/>
              <a:defRPr sz="1636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236460" y="6263139"/>
            <a:ext cx="12968288" cy="939190"/>
          </a:xfrm>
        </p:spPr>
        <p:txBody>
          <a:bodyPr/>
          <a:lstStyle>
            <a:lvl1pPr marL="0" indent="0">
              <a:buNone/>
              <a:defRPr sz="1146"/>
            </a:lvl1pPr>
            <a:lvl2pPr marL="374323" indent="0">
              <a:buNone/>
              <a:defRPr sz="981"/>
            </a:lvl2pPr>
            <a:lvl3pPr marL="748643" indent="0">
              <a:buNone/>
              <a:defRPr sz="819"/>
            </a:lvl3pPr>
            <a:lvl4pPr marL="1122967" indent="0">
              <a:buNone/>
              <a:defRPr sz="737"/>
            </a:lvl4pPr>
            <a:lvl5pPr marL="1497289" indent="0">
              <a:buNone/>
              <a:defRPr sz="737"/>
            </a:lvl5pPr>
            <a:lvl6pPr marL="1871610" indent="0">
              <a:buNone/>
              <a:defRPr sz="737"/>
            </a:lvl6pPr>
            <a:lvl7pPr marL="2245932" indent="0">
              <a:buNone/>
              <a:defRPr sz="737"/>
            </a:lvl7pPr>
            <a:lvl8pPr marL="2620253" indent="0">
              <a:buNone/>
              <a:defRPr sz="737"/>
            </a:lvl8pPr>
            <a:lvl9pPr marL="2994576" indent="0">
              <a:buNone/>
              <a:defRPr sz="737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9831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080694" y="320473"/>
            <a:ext cx="19452431" cy="13337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080694" y="1867273"/>
            <a:ext cx="19452431" cy="528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080690" y="7417214"/>
            <a:ext cx="5043225" cy="4260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8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7384723" y="7417214"/>
            <a:ext cx="6844374" cy="4260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8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5489900" y="7417214"/>
            <a:ext cx="5043225" cy="4260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8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0093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74323" rtl="0" eaLnBrk="1" latinLnBrk="0" hangingPunct="1">
        <a:spcBef>
          <a:spcPct val="0"/>
        </a:spcBef>
        <a:buNone/>
        <a:defRPr sz="360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0741" indent="-280741" algn="l" defTabSz="374323" rtl="0" eaLnBrk="1" latinLnBrk="0" hangingPunct="1">
        <a:spcBef>
          <a:spcPct val="20000"/>
        </a:spcBef>
        <a:buFont typeface="Arial"/>
        <a:buChar char="•"/>
        <a:defRPr sz="2621" kern="1200">
          <a:solidFill>
            <a:schemeClr val="tx1"/>
          </a:solidFill>
          <a:latin typeface="+mn-lt"/>
          <a:ea typeface="+mn-ea"/>
          <a:cs typeface="+mn-cs"/>
        </a:defRPr>
      </a:lvl1pPr>
      <a:lvl2pPr marL="608275" indent="-233951" algn="l" defTabSz="374323" rtl="0" eaLnBrk="1" latinLnBrk="0" hangingPunct="1">
        <a:spcBef>
          <a:spcPct val="20000"/>
        </a:spcBef>
        <a:buFont typeface="Arial"/>
        <a:buChar char="–"/>
        <a:defRPr sz="2292" kern="1200">
          <a:solidFill>
            <a:schemeClr val="tx1"/>
          </a:solidFill>
          <a:latin typeface="+mn-lt"/>
          <a:ea typeface="+mn-ea"/>
          <a:cs typeface="+mn-cs"/>
        </a:defRPr>
      </a:lvl2pPr>
      <a:lvl3pPr marL="935805" indent="-187162" algn="l" defTabSz="374323" rtl="0" eaLnBrk="1" latinLnBrk="0" hangingPunct="1">
        <a:spcBef>
          <a:spcPct val="20000"/>
        </a:spcBef>
        <a:buFont typeface="Arial"/>
        <a:buChar char="•"/>
        <a:defRPr sz="1965" kern="1200">
          <a:solidFill>
            <a:schemeClr val="tx1"/>
          </a:solidFill>
          <a:latin typeface="+mn-lt"/>
          <a:ea typeface="+mn-ea"/>
          <a:cs typeface="+mn-cs"/>
        </a:defRPr>
      </a:lvl3pPr>
      <a:lvl4pPr marL="1310127" indent="-187162" algn="l" defTabSz="374323" rtl="0" eaLnBrk="1" latinLnBrk="0" hangingPunct="1">
        <a:spcBef>
          <a:spcPct val="20000"/>
        </a:spcBef>
        <a:buFont typeface="Arial"/>
        <a:buChar char="–"/>
        <a:defRPr sz="1636" kern="1200">
          <a:solidFill>
            <a:schemeClr val="tx1"/>
          </a:solidFill>
          <a:latin typeface="+mn-lt"/>
          <a:ea typeface="+mn-ea"/>
          <a:cs typeface="+mn-cs"/>
        </a:defRPr>
      </a:lvl4pPr>
      <a:lvl5pPr marL="1684448" indent="-187162" algn="l" defTabSz="374323" rtl="0" eaLnBrk="1" latinLnBrk="0" hangingPunct="1">
        <a:spcBef>
          <a:spcPct val="20000"/>
        </a:spcBef>
        <a:buFont typeface="Arial"/>
        <a:buChar char="»"/>
        <a:defRPr sz="1636" kern="1200">
          <a:solidFill>
            <a:schemeClr val="tx1"/>
          </a:solidFill>
          <a:latin typeface="+mn-lt"/>
          <a:ea typeface="+mn-ea"/>
          <a:cs typeface="+mn-cs"/>
        </a:defRPr>
      </a:lvl5pPr>
      <a:lvl6pPr marL="2058771" indent="-187162" algn="l" defTabSz="374323" rtl="0" eaLnBrk="1" latinLnBrk="0" hangingPunct="1">
        <a:spcBef>
          <a:spcPct val="20000"/>
        </a:spcBef>
        <a:buFont typeface="Arial"/>
        <a:buChar char="•"/>
        <a:defRPr sz="1636" kern="1200">
          <a:solidFill>
            <a:schemeClr val="tx1"/>
          </a:solidFill>
          <a:latin typeface="+mn-lt"/>
          <a:ea typeface="+mn-ea"/>
          <a:cs typeface="+mn-cs"/>
        </a:defRPr>
      </a:lvl6pPr>
      <a:lvl7pPr marL="2433094" indent="-187162" algn="l" defTabSz="374323" rtl="0" eaLnBrk="1" latinLnBrk="0" hangingPunct="1">
        <a:spcBef>
          <a:spcPct val="20000"/>
        </a:spcBef>
        <a:buFont typeface="Arial"/>
        <a:buChar char="•"/>
        <a:defRPr sz="1636" kern="1200">
          <a:solidFill>
            <a:schemeClr val="tx1"/>
          </a:solidFill>
          <a:latin typeface="+mn-lt"/>
          <a:ea typeface="+mn-ea"/>
          <a:cs typeface="+mn-cs"/>
        </a:defRPr>
      </a:lvl7pPr>
      <a:lvl8pPr marL="2807414" indent="-187162" algn="l" defTabSz="374323" rtl="0" eaLnBrk="1" latinLnBrk="0" hangingPunct="1">
        <a:spcBef>
          <a:spcPct val="20000"/>
        </a:spcBef>
        <a:buFont typeface="Arial"/>
        <a:buChar char="•"/>
        <a:defRPr sz="1636" kern="1200">
          <a:solidFill>
            <a:schemeClr val="tx1"/>
          </a:solidFill>
          <a:latin typeface="+mn-lt"/>
          <a:ea typeface="+mn-ea"/>
          <a:cs typeface="+mn-cs"/>
        </a:defRPr>
      </a:lvl8pPr>
      <a:lvl9pPr marL="3181737" indent="-187162" algn="l" defTabSz="374323" rtl="0" eaLnBrk="1" latinLnBrk="0" hangingPunct="1">
        <a:spcBef>
          <a:spcPct val="20000"/>
        </a:spcBef>
        <a:buFont typeface="Arial"/>
        <a:buChar char="•"/>
        <a:defRPr sz="163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74323" rtl="0" eaLnBrk="1" latinLnBrk="0" hangingPunct="1">
        <a:defRPr sz="1475" kern="1200">
          <a:solidFill>
            <a:schemeClr val="tx1"/>
          </a:solidFill>
          <a:latin typeface="+mn-lt"/>
          <a:ea typeface="+mn-ea"/>
          <a:cs typeface="+mn-cs"/>
        </a:defRPr>
      </a:lvl1pPr>
      <a:lvl2pPr marL="374323" algn="l" defTabSz="374323" rtl="0" eaLnBrk="1" latinLnBrk="0" hangingPunct="1">
        <a:defRPr sz="1475" kern="1200">
          <a:solidFill>
            <a:schemeClr val="tx1"/>
          </a:solidFill>
          <a:latin typeface="+mn-lt"/>
          <a:ea typeface="+mn-ea"/>
          <a:cs typeface="+mn-cs"/>
        </a:defRPr>
      </a:lvl2pPr>
      <a:lvl3pPr marL="748643" algn="l" defTabSz="374323" rtl="0" eaLnBrk="1" latinLnBrk="0" hangingPunct="1">
        <a:defRPr sz="1475" kern="1200">
          <a:solidFill>
            <a:schemeClr val="tx1"/>
          </a:solidFill>
          <a:latin typeface="+mn-lt"/>
          <a:ea typeface="+mn-ea"/>
          <a:cs typeface="+mn-cs"/>
        </a:defRPr>
      </a:lvl3pPr>
      <a:lvl4pPr marL="1122967" algn="l" defTabSz="374323" rtl="0" eaLnBrk="1" latinLnBrk="0" hangingPunct="1">
        <a:defRPr sz="1475" kern="1200">
          <a:solidFill>
            <a:schemeClr val="tx1"/>
          </a:solidFill>
          <a:latin typeface="+mn-lt"/>
          <a:ea typeface="+mn-ea"/>
          <a:cs typeface="+mn-cs"/>
        </a:defRPr>
      </a:lvl4pPr>
      <a:lvl5pPr marL="1497289" algn="l" defTabSz="374323" rtl="0" eaLnBrk="1" latinLnBrk="0" hangingPunct="1">
        <a:defRPr sz="1475" kern="1200">
          <a:solidFill>
            <a:schemeClr val="tx1"/>
          </a:solidFill>
          <a:latin typeface="+mn-lt"/>
          <a:ea typeface="+mn-ea"/>
          <a:cs typeface="+mn-cs"/>
        </a:defRPr>
      </a:lvl5pPr>
      <a:lvl6pPr marL="1871610" algn="l" defTabSz="374323" rtl="0" eaLnBrk="1" latinLnBrk="0" hangingPunct="1">
        <a:defRPr sz="1475" kern="1200">
          <a:solidFill>
            <a:schemeClr val="tx1"/>
          </a:solidFill>
          <a:latin typeface="+mn-lt"/>
          <a:ea typeface="+mn-ea"/>
          <a:cs typeface="+mn-cs"/>
        </a:defRPr>
      </a:lvl6pPr>
      <a:lvl7pPr marL="2245932" algn="l" defTabSz="374323" rtl="0" eaLnBrk="1" latinLnBrk="0" hangingPunct="1">
        <a:defRPr sz="1475" kern="1200">
          <a:solidFill>
            <a:schemeClr val="tx1"/>
          </a:solidFill>
          <a:latin typeface="+mn-lt"/>
          <a:ea typeface="+mn-ea"/>
          <a:cs typeface="+mn-cs"/>
        </a:defRPr>
      </a:lvl7pPr>
      <a:lvl8pPr marL="2620253" algn="l" defTabSz="374323" rtl="0" eaLnBrk="1" latinLnBrk="0" hangingPunct="1">
        <a:defRPr sz="1475" kern="1200">
          <a:solidFill>
            <a:schemeClr val="tx1"/>
          </a:solidFill>
          <a:latin typeface="+mn-lt"/>
          <a:ea typeface="+mn-ea"/>
          <a:cs typeface="+mn-cs"/>
        </a:defRPr>
      </a:lvl8pPr>
      <a:lvl9pPr marL="2994576" algn="l" defTabSz="374323" rtl="0" eaLnBrk="1" latinLnBrk="0" hangingPunct="1">
        <a:defRPr sz="14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9ECB62A-CA85-6943-8995-9824BC49338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" y="1087"/>
            <a:ext cx="21613803" cy="8000409"/>
          </a:xfrm>
          <a:prstGeom prst="rect">
            <a:avLst/>
          </a:prstGeom>
        </p:spPr>
      </p:pic>
      <p:grpSp>
        <p:nvGrpSpPr>
          <p:cNvPr id="10" name="Groupe 9">
            <a:extLst>
              <a:ext uri="{FF2B5EF4-FFF2-40B4-BE49-F238E27FC236}">
                <a16:creationId xmlns:a16="http://schemas.microsoft.com/office/drawing/2014/main" id="{3B0553B0-A722-E74D-A761-6387FB7E210F}"/>
              </a:ext>
            </a:extLst>
          </p:cNvPr>
          <p:cNvGrpSpPr/>
          <p:nvPr/>
        </p:nvGrpSpPr>
        <p:grpSpPr>
          <a:xfrm>
            <a:off x="12282549" y="3563439"/>
            <a:ext cx="8614083" cy="1821662"/>
            <a:chOff x="11180996" y="2508934"/>
            <a:chExt cx="8614083" cy="1821662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A1669D4-8D6B-824B-B486-951E19B94FAA}"/>
                </a:ext>
              </a:extLst>
            </p:cNvPr>
            <p:cNvSpPr/>
            <p:nvPr/>
          </p:nvSpPr>
          <p:spPr>
            <a:xfrm>
              <a:off x="11180996" y="2508934"/>
              <a:ext cx="4644546" cy="1725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E7356A60-E5D0-A447-8461-9ABC9B2B0600}"/>
                </a:ext>
              </a:extLst>
            </p:cNvPr>
            <p:cNvSpPr txBox="1"/>
            <p:nvPr/>
          </p:nvSpPr>
          <p:spPr>
            <a:xfrm>
              <a:off x="11588885" y="3067111"/>
              <a:ext cx="3828767" cy="74610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fr-FR" sz="3600" b="1" dirty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Votre logo</a:t>
              </a:r>
              <a:endParaRPr lang="fr-FR" sz="3600" b="1" kern="10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7B5E966F-6DA1-8346-9AD6-73B84D5D1184}"/>
                </a:ext>
              </a:extLst>
            </p:cNvPr>
            <p:cNvSpPr txBox="1"/>
            <p:nvPr/>
          </p:nvSpPr>
          <p:spPr>
            <a:xfrm>
              <a:off x="16083529" y="3024581"/>
              <a:ext cx="3711550" cy="130601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fr-FR" sz="3600" b="1" dirty="0">
                  <a:solidFill>
                    <a:srgbClr val="00496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  Stand XX</a:t>
              </a:r>
              <a:endParaRPr lang="fr-FR" sz="3600" b="1" kern="1000" dirty="0">
                <a:solidFill>
                  <a:srgbClr val="00496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842568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5</Words>
  <Application>Microsoft Macintosh PowerPoint</Application>
  <PresentationFormat>Personnalisé</PresentationFormat>
  <Paragraphs>2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4" baseType="lpstr">
      <vt:lpstr>Arial</vt:lpstr>
      <vt:lpstr>Calibri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PAO1</dc:creator>
  <cp:lastModifiedBy>Filipe DOS SANTOS</cp:lastModifiedBy>
  <cp:revision>25</cp:revision>
  <dcterms:created xsi:type="dcterms:W3CDTF">2018-09-10T14:12:52Z</dcterms:created>
  <dcterms:modified xsi:type="dcterms:W3CDTF">2025-09-15T10:35:54Z</dcterms:modified>
</cp:coreProperties>
</file>